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Default Extension="png" ContentType="image/png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15.xml" ContentType="application/vnd.openxmlformats-officedocument.presentationml.slide+xml"/>
  <Override PartName="/ppt/viewProps.xml" ContentType="application/vnd.openxmlformats-officedocument.presentationml.viewProps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6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8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8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8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8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84" charset="0"/>
        <a:ea typeface="+mn-ea"/>
        <a:cs typeface="+mn-cs"/>
      </a:defRPr>
    </a:lvl5pPr>
    <a:lvl6pPr marL="2286000" algn="l" defTabSz="457200" rtl="0" eaLnBrk="1" latinLnBrk="0" hangingPunct="1">
      <a:defRPr kern="1200">
        <a:solidFill>
          <a:schemeClr val="tx1"/>
        </a:solidFill>
        <a:latin typeface="Arial" pitchFamily="84" charset="0"/>
        <a:ea typeface="+mn-ea"/>
        <a:cs typeface="+mn-cs"/>
      </a:defRPr>
    </a:lvl6pPr>
    <a:lvl7pPr marL="2743200" algn="l" defTabSz="457200" rtl="0" eaLnBrk="1" latinLnBrk="0" hangingPunct="1">
      <a:defRPr kern="1200">
        <a:solidFill>
          <a:schemeClr val="tx1"/>
        </a:solidFill>
        <a:latin typeface="Arial" pitchFamily="84" charset="0"/>
        <a:ea typeface="+mn-ea"/>
        <a:cs typeface="+mn-cs"/>
      </a:defRPr>
    </a:lvl7pPr>
    <a:lvl8pPr marL="3200400" algn="l" defTabSz="457200" rtl="0" eaLnBrk="1" latinLnBrk="0" hangingPunct="1">
      <a:defRPr kern="1200">
        <a:solidFill>
          <a:schemeClr val="tx1"/>
        </a:solidFill>
        <a:latin typeface="Arial" pitchFamily="84" charset="0"/>
        <a:ea typeface="+mn-ea"/>
        <a:cs typeface="+mn-cs"/>
      </a:defRPr>
    </a:lvl8pPr>
    <a:lvl9pPr marL="3657600" algn="l" defTabSz="457200" rtl="0" eaLnBrk="1" latinLnBrk="0" hangingPunct="1">
      <a:defRPr kern="1200">
        <a:solidFill>
          <a:schemeClr val="tx1"/>
        </a:solidFill>
        <a:latin typeface="Arial" pitchFamily="8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583" autoAdjust="0"/>
    <p:restoredTop sz="94605" autoAdjust="0"/>
  </p:normalViewPr>
  <p:slideViewPr>
    <p:cSldViewPr>
      <p:cViewPr varScale="1">
        <p:scale>
          <a:sx n="75" d="100"/>
          <a:sy n="75" d="100"/>
        </p:scale>
        <p:origin x="-456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264"/>
    </p:cViewPr>
  </p:outlin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slide" Target="slides/slide13.xml"/><Relationship Id="rId20" Type="http://schemas.openxmlformats.org/officeDocument/2006/relationships/theme" Target="theme/theme1.xml"/><Relationship Id="rId4" Type="http://schemas.openxmlformats.org/officeDocument/2006/relationships/slide" Target="slides/slide3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2" Type="http://schemas.openxmlformats.org/officeDocument/2006/relationships/slide" Target="slides/slide11.xml"/><Relationship Id="rId17" Type="http://schemas.openxmlformats.org/officeDocument/2006/relationships/printerSettings" Target="printerSettings/printerSettings1.bin"/><Relationship Id="rId19" Type="http://schemas.openxmlformats.org/officeDocument/2006/relationships/viewProps" Target="viewProps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Relationship Id="rId18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09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grpSp>
          <p:nvGrpSpPr>
            <p:cNvPr id="5" name="Group 90"/>
            <p:cNvGrpSpPr>
              <a:grpSpLocks/>
            </p:cNvGrpSpPr>
            <p:nvPr/>
          </p:nvGrpSpPr>
          <p:grpSpPr bwMode="auto">
            <a:xfrm>
              <a:off x="696" y="1979"/>
              <a:ext cx="3132" cy="324"/>
              <a:chOff x="696" y="894"/>
              <a:chExt cx="3132" cy="324"/>
            </a:xfrm>
          </p:grpSpPr>
          <p:sp>
            <p:nvSpPr>
              <p:cNvPr id="87" name="Rectangle 86"/>
              <p:cNvSpPr>
                <a:spLocks noChangeArrowheads="1"/>
              </p:cNvSpPr>
              <p:nvPr/>
            </p:nvSpPr>
            <p:spPr bwMode="ltGray">
              <a:xfrm>
                <a:off x="696" y="894"/>
                <a:ext cx="1104" cy="288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>
                <a:ext uri="{91240B29-F687-4F45-9708-019B960494DF}"/>
                <a:ext uri="{AF507438-7753-43E0-B8FC-AC1667EBCBE1}"/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9pPr>
              </a:lstStyle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altLang="en-US"/>
              </a:p>
            </p:txBody>
          </p:sp>
          <p:sp>
            <p:nvSpPr>
              <p:cNvPr id="88" name="Rectangle 87"/>
              <p:cNvSpPr>
                <a:spLocks noChangeArrowheads="1"/>
              </p:cNvSpPr>
              <p:nvPr/>
            </p:nvSpPr>
            <p:spPr bwMode="ltGray">
              <a:xfrm>
                <a:off x="696" y="1122"/>
                <a:ext cx="1440" cy="96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>
                <a:ext uri="{91240B29-F687-4F45-9708-019B960494DF}"/>
                <a:ext uri="{AF507438-7753-43E0-B8FC-AC1667EBCBE1}"/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9pPr>
              </a:lstStyle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altLang="en-US"/>
              </a:p>
            </p:txBody>
          </p:sp>
          <p:sp>
            <p:nvSpPr>
              <p:cNvPr id="89" name="Rectangle 88"/>
              <p:cNvSpPr>
                <a:spLocks noChangeArrowheads="1"/>
              </p:cNvSpPr>
              <p:nvPr/>
            </p:nvSpPr>
            <p:spPr bwMode="ltGray">
              <a:xfrm>
                <a:off x="1716" y="1068"/>
                <a:ext cx="2112" cy="108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>
                <a:ext uri="{91240B29-F687-4F45-9708-019B960494DF}"/>
                <a:ext uri="{AF507438-7753-43E0-B8FC-AC1667EBCBE1}"/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9pPr>
              </a:lstStyle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altLang="en-US"/>
              </a:p>
            </p:txBody>
          </p:sp>
          <p:sp>
            <p:nvSpPr>
              <p:cNvPr id="90" name="Rectangle 89"/>
              <p:cNvSpPr>
                <a:spLocks noChangeArrowheads="1"/>
              </p:cNvSpPr>
              <p:nvPr/>
            </p:nvSpPr>
            <p:spPr bwMode="ltGray">
              <a:xfrm>
                <a:off x="1713" y="954"/>
                <a:ext cx="1872" cy="144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>
                <a:ext uri="{91240B29-F687-4F45-9708-019B960494DF}"/>
                <a:ext uri="{AF507438-7753-43E0-B8FC-AC1667EBCBE1}"/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9pPr>
              </a:lstStyle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altLang="en-US"/>
              </a:p>
            </p:txBody>
          </p:sp>
        </p:grpSp>
        <p:sp>
          <p:nvSpPr>
            <p:cNvPr id="6" name="Rectangle 56"/>
            <p:cNvSpPr>
              <a:spLocks noChangeArrowheads="1"/>
            </p:cNvSpPr>
            <p:nvPr/>
          </p:nvSpPr>
          <p:spPr bwMode="ltGray">
            <a:xfrm>
              <a:off x="2112" y="0"/>
              <a:ext cx="3648" cy="96"/>
            </a:xfrm>
            <a:prstGeom prst="rect">
              <a:avLst/>
            </a:prstGeom>
            <a:solidFill>
              <a:schemeClr val="folHlink"/>
            </a:solidFill>
            <a:ln>
              <a:noFill/>
            </a:ln>
            <a:effectLst/>
            <a:extLst>
              <a:ext uri="{91240B29-F687-4F45-9708-019B960494DF}"/>
              <a:ext uri="{AF507438-7753-43E0-B8FC-AC1667EBCBE1}"/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9pPr>
            </a:lstStyle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altLang="en-US"/>
            </a:p>
          </p:txBody>
        </p:sp>
        <p:grpSp>
          <p:nvGrpSpPr>
            <p:cNvPr id="7" name="Group 2"/>
            <p:cNvGrpSpPr>
              <a:grpSpLocks/>
            </p:cNvGrpSpPr>
            <p:nvPr/>
          </p:nvGrpSpPr>
          <p:grpSpPr bwMode="auto">
            <a:xfrm>
              <a:off x="0" y="0"/>
              <a:ext cx="5760" cy="4320"/>
              <a:chOff x="0" y="0"/>
              <a:chExt cx="5760" cy="4320"/>
            </a:xfrm>
          </p:grpSpPr>
          <p:grpSp>
            <p:nvGrpSpPr>
              <p:cNvPr id="34" name="Group 3"/>
              <p:cNvGrpSpPr>
                <a:grpSpLocks/>
              </p:cNvGrpSpPr>
              <p:nvPr/>
            </p:nvGrpSpPr>
            <p:grpSpPr bwMode="auto">
              <a:xfrm>
                <a:off x="0" y="192"/>
                <a:ext cx="5760" cy="4032"/>
                <a:chOff x="0" y="192"/>
                <a:chExt cx="5760" cy="4032"/>
              </a:xfrm>
            </p:grpSpPr>
            <p:sp>
              <p:nvSpPr>
                <p:cNvPr id="65" name="Line 4"/>
                <p:cNvSpPr>
                  <a:spLocks noChangeShapeType="1"/>
                </p:cNvSpPr>
                <p:nvPr/>
              </p:nvSpPr>
              <p:spPr bwMode="white">
                <a:xfrm>
                  <a:off x="0" y="19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66" name="Line 5"/>
                <p:cNvSpPr>
                  <a:spLocks noChangeShapeType="1"/>
                </p:cNvSpPr>
                <p:nvPr/>
              </p:nvSpPr>
              <p:spPr bwMode="white">
                <a:xfrm>
                  <a:off x="0" y="38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67" name="Line 6"/>
                <p:cNvSpPr>
                  <a:spLocks noChangeShapeType="1"/>
                </p:cNvSpPr>
                <p:nvPr/>
              </p:nvSpPr>
              <p:spPr bwMode="white">
                <a:xfrm>
                  <a:off x="0" y="57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68" name="Line 7"/>
                <p:cNvSpPr>
                  <a:spLocks noChangeShapeType="1"/>
                </p:cNvSpPr>
                <p:nvPr/>
              </p:nvSpPr>
              <p:spPr bwMode="white">
                <a:xfrm>
                  <a:off x="0" y="76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69" name="Line 8"/>
                <p:cNvSpPr>
                  <a:spLocks noChangeShapeType="1"/>
                </p:cNvSpPr>
                <p:nvPr/>
              </p:nvSpPr>
              <p:spPr bwMode="white">
                <a:xfrm>
                  <a:off x="0" y="96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70" name="Line 9"/>
                <p:cNvSpPr>
                  <a:spLocks noChangeShapeType="1"/>
                </p:cNvSpPr>
                <p:nvPr/>
              </p:nvSpPr>
              <p:spPr bwMode="white">
                <a:xfrm>
                  <a:off x="0" y="115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71" name="Line 10"/>
                <p:cNvSpPr>
                  <a:spLocks noChangeShapeType="1"/>
                </p:cNvSpPr>
                <p:nvPr/>
              </p:nvSpPr>
              <p:spPr bwMode="white">
                <a:xfrm>
                  <a:off x="0" y="134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72" name="Line 11"/>
                <p:cNvSpPr>
                  <a:spLocks noChangeShapeType="1"/>
                </p:cNvSpPr>
                <p:nvPr/>
              </p:nvSpPr>
              <p:spPr bwMode="white">
                <a:xfrm>
                  <a:off x="0" y="153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73" name="Line 12"/>
                <p:cNvSpPr>
                  <a:spLocks noChangeShapeType="1"/>
                </p:cNvSpPr>
                <p:nvPr/>
              </p:nvSpPr>
              <p:spPr bwMode="white">
                <a:xfrm>
                  <a:off x="0" y="172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74" name="Line 13"/>
                <p:cNvSpPr>
                  <a:spLocks noChangeShapeType="1"/>
                </p:cNvSpPr>
                <p:nvPr/>
              </p:nvSpPr>
              <p:spPr bwMode="white">
                <a:xfrm>
                  <a:off x="0" y="192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75" name="Line 14"/>
                <p:cNvSpPr>
                  <a:spLocks noChangeShapeType="1"/>
                </p:cNvSpPr>
                <p:nvPr/>
              </p:nvSpPr>
              <p:spPr bwMode="white">
                <a:xfrm>
                  <a:off x="0" y="211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76" name="Line 15"/>
                <p:cNvSpPr>
                  <a:spLocks noChangeShapeType="1"/>
                </p:cNvSpPr>
                <p:nvPr/>
              </p:nvSpPr>
              <p:spPr bwMode="white">
                <a:xfrm>
                  <a:off x="0" y="230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77" name="Line 16"/>
                <p:cNvSpPr>
                  <a:spLocks noChangeShapeType="1"/>
                </p:cNvSpPr>
                <p:nvPr/>
              </p:nvSpPr>
              <p:spPr bwMode="white">
                <a:xfrm>
                  <a:off x="0" y="249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78" name="Line 17"/>
                <p:cNvSpPr>
                  <a:spLocks noChangeShapeType="1"/>
                </p:cNvSpPr>
                <p:nvPr/>
              </p:nvSpPr>
              <p:spPr bwMode="white">
                <a:xfrm>
                  <a:off x="0" y="268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79" name="Line 18"/>
                <p:cNvSpPr>
                  <a:spLocks noChangeShapeType="1"/>
                </p:cNvSpPr>
                <p:nvPr/>
              </p:nvSpPr>
              <p:spPr bwMode="white">
                <a:xfrm>
                  <a:off x="0" y="288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80" name="Line 19"/>
                <p:cNvSpPr>
                  <a:spLocks noChangeShapeType="1"/>
                </p:cNvSpPr>
                <p:nvPr/>
              </p:nvSpPr>
              <p:spPr bwMode="white">
                <a:xfrm>
                  <a:off x="0" y="307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81" name="Line 20"/>
                <p:cNvSpPr>
                  <a:spLocks noChangeShapeType="1"/>
                </p:cNvSpPr>
                <p:nvPr/>
              </p:nvSpPr>
              <p:spPr bwMode="white">
                <a:xfrm>
                  <a:off x="0" y="326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82" name="Line 21"/>
                <p:cNvSpPr>
                  <a:spLocks noChangeShapeType="1"/>
                </p:cNvSpPr>
                <p:nvPr/>
              </p:nvSpPr>
              <p:spPr bwMode="white">
                <a:xfrm>
                  <a:off x="0" y="345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83" name="Line 22"/>
                <p:cNvSpPr>
                  <a:spLocks noChangeShapeType="1"/>
                </p:cNvSpPr>
                <p:nvPr/>
              </p:nvSpPr>
              <p:spPr bwMode="white">
                <a:xfrm>
                  <a:off x="0" y="364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84" name="Line 23"/>
                <p:cNvSpPr>
                  <a:spLocks noChangeShapeType="1"/>
                </p:cNvSpPr>
                <p:nvPr/>
              </p:nvSpPr>
              <p:spPr bwMode="white">
                <a:xfrm>
                  <a:off x="0" y="384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85" name="Line 24"/>
                <p:cNvSpPr>
                  <a:spLocks noChangeShapeType="1"/>
                </p:cNvSpPr>
                <p:nvPr/>
              </p:nvSpPr>
              <p:spPr bwMode="white">
                <a:xfrm>
                  <a:off x="0" y="403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86" name="Line 25"/>
                <p:cNvSpPr>
                  <a:spLocks noChangeShapeType="1"/>
                </p:cNvSpPr>
                <p:nvPr/>
              </p:nvSpPr>
              <p:spPr bwMode="white">
                <a:xfrm>
                  <a:off x="0" y="422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</p:grpSp>
          <p:grpSp>
            <p:nvGrpSpPr>
              <p:cNvPr id="35" name="Group 26"/>
              <p:cNvGrpSpPr>
                <a:grpSpLocks/>
              </p:cNvGrpSpPr>
              <p:nvPr/>
            </p:nvGrpSpPr>
            <p:grpSpPr bwMode="auto">
              <a:xfrm>
                <a:off x="192" y="0"/>
                <a:ext cx="5376" cy="4320"/>
                <a:chOff x="192" y="0"/>
                <a:chExt cx="5376" cy="4320"/>
              </a:xfrm>
            </p:grpSpPr>
            <p:sp>
              <p:nvSpPr>
                <p:cNvPr id="36" name="Line 27"/>
                <p:cNvSpPr>
                  <a:spLocks noChangeShapeType="1"/>
                </p:cNvSpPr>
                <p:nvPr/>
              </p:nvSpPr>
              <p:spPr bwMode="white">
                <a:xfrm>
                  <a:off x="1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37" name="Line 28"/>
                <p:cNvSpPr>
                  <a:spLocks noChangeShapeType="1"/>
                </p:cNvSpPr>
                <p:nvPr/>
              </p:nvSpPr>
              <p:spPr bwMode="white">
                <a:xfrm>
                  <a:off x="3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38" name="Line 29"/>
                <p:cNvSpPr>
                  <a:spLocks noChangeShapeType="1"/>
                </p:cNvSpPr>
                <p:nvPr/>
              </p:nvSpPr>
              <p:spPr bwMode="white">
                <a:xfrm>
                  <a:off x="5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39" name="Line 30"/>
                <p:cNvSpPr>
                  <a:spLocks noChangeShapeType="1"/>
                </p:cNvSpPr>
                <p:nvPr/>
              </p:nvSpPr>
              <p:spPr bwMode="white">
                <a:xfrm>
                  <a:off x="7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40" name="Line 31"/>
                <p:cNvSpPr>
                  <a:spLocks noChangeShapeType="1"/>
                </p:cNvSpPr>
                <p:nvPr/>
              </p:nvSpPr>
              <p:spPr bwMode="white">
                <a:xfrm>
                  <a:off x="96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41" name="Line 32"/>
                <p:cNvSpPr>
                  <a:spLocks noChangeShapeType="1"/>
                </p:cNvSpPr>
                <p:nvPr/>
              </p:nvSpPr>
              <p:spPr bwMode="white">
                <a:xfrm>
                  <a:off x="115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42" name="Line 33"/>
                <p:cNvSpPr>
                  <a:spLocks noChangeShapeType="1"/>
                </p:cNvSpPr>
                <p:nvPr/>
              </p:nvSpPr>
              <p:spPr bwMode="white">
                <a:xfrm>
                  <a:off x="134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43" name="Line 34"/>
                <p:cNvSpPr>
                  <a:spLocks noChangeShapeType="1"/>
                </p:cNvSpPr>
                <p:nvPr/>
              </p:nvSpPr>
              <p:spPr bwMode="white">
                <a:xfrm>
                  <a:off x="153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44" name="Line 35"/>
                <p:cNvSpPr>
                  <a:spLocks noChangeShapeType="1"/>
                </p:cNvSpPr>
                <p:nvPr/>
              </p:nvSpPr>
              <p:spPr bwMode="white">
                <a:xfrm>
                  <a:off x="172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45" name="Line 36"/>
                <p:cNvSpPr>
                  <a:spLocks noChangeShapeType="1"/>
                </p:cNvSpPr>
                <p:nvPr/>
              </p:nvSpPr>
              <p:spPr bwMode="white">
                <a:xfrm>
                  <a:off x="192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46" name="Line 37"/>
                <p:cNvSpPr>
                  <a:spLocks noChangeShapeType="1"/>
                </p:cNvSpPr>
                <p:nvPr/>
              </p:nvSpPr>
              <p:spPr bwMode="white">
                <a:xfrm>
                  <a:off x="211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47" name="Line 38"/>
                <p:cNvSpPr>
                  <a:spLocks noChangeShapeType="1"/>
                </p:cNvSpPr>
                <p:nvPr/>
              </p:nvSpPr>
              <p:spPr bwMode="white">
                <a:xfrm>
                  <a:off x="230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48" name="Line 39"/>
                <p:cNvSpPr>
                  <a:spLocks noChangeShapeType="1"/>
                </p:cNvSpPr>
                <p:nvPr/>
              </p:nvSpPr>
              <p:spPr bwMode="white">
                <a:xfrm>
                  <a:off x="249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49" name="Line 40"/>
                <p:cNvSpPr>
                  <a:spLocks noChangeShapeType="1"/>
                </p:cNvSpPr>
                <p:nvPr/>
              </p:nvSpPr>
              <p:spPr bwMode="white">
                <a:xfrm>
                  <a:off x="268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50" name="Line 41"/>
                <p:cNvSpPr>
                  <a:spLocks noChangeShapeType="1"/>
                </p:cNvSpPr>
                <p:nvPr/>
              </p:nvSpPr>
              <p:spPr bwMode="white">
                <a:xfrm>
                  <a:off x="288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51" name="Line 42"/>
                <p:cNvSpPr>
                  <a:spLocks noChangeShapeType="1"/>
                </p:cNvSpPr>
                <p:nvPr/>
              </p:nvSpPr>
              <p:spPr bwMode="white">
                <a:xfrm>
                  <a:off x="307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52" name="Line 43"/>
                <p:cNvSpPr>
                  <a:spLocks noChangeShapeType="1"/>
                </p:cNvSpPr>
                <p:nvPr/>
              </p:nvSpPr>
              <p:spPr bwMode="white">
                <a:xfrm>
                  <a:off x="326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53" name="Line 44"/>
                <p:cNvSpPr>
                  <a:spLocks noChangeShapeType="1"/>
                </p:cNvSpPr>
                <p:nvPr/>
              </p:nvSpPr>
              <p:spPr bwMode="white">
                <a:xfrm>
                  <a:off x="345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54" name="Line 45"/>
                <p:cNvSpPr>
                  <a:spLocks noChangeShapeType="1"/>
                </p:cNvSpPr>
                <p:nvPr/>
              </p:nvSpPr>
              <p:spPr bwMode="white">
                <a:xfrm>
                  <a:off x="364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55" name="Line 46"/>
                <p:cNvSpPr>
                  <a:spLocks noChangeShapeType="1"/>
                </p:cNvSpPr>
                <p:nvPr/>
              </p:nvSpPr>
              <p:spPr bwMode="white">
                <a:xfrm>
                  <a:off x="384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56" name="Line 47"/>
                <p:cNvSpPr>
                  <a:spLocks noChangeShapeType="1"/>
                </p:cNvSpPr>
                <p:nvPr/>
              </p:nvSpPr>
              <p:spPr bwMode="white">
                <a:xfrm>
                  <a:off x="403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57" name="Line 48"/>
                <p:cNvSpPr>
                  <a:spLocks noChangeShapeType="1"/>
                </p:cNvSpPr>
                <p:nvPr/>
              </p:nvSpPr>
              <p:spPr bwMode="white">
                <a:xfrm>
                  <a:off x="422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58" name="Line 49"/>
                <p:cNvSpPr>
                  <a:spLocks noChangeShapeType="1"/>
                </p:cNvSpPr>
                <p:nvPr/>
              </p:nvSpPr>
              <p:spPr bwMode="white">
                <a:xfrm>
                  <a:off x="441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59" name="Line 50"/>
                <p:cNvSpPr>
                  <a:spLocks noChangeShapeType="1"/>
                </p:cNvSpPr>
                <p:nvPr/>
              </p:nvSpPr>
              <p:spPr bwMode="white">
                <a:xfrm>
                  <a:off x="460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60" name="Line 51"/>
                <p:cNvSpPr>
                  <a:spLocks noChangeShapeType="1"/>
                </p:cNvSpPr>
                <p:nvPr/>
              </p:nvSpPr>
              <p:spPr bwMode="white">
                <a:xfrm>
                  <a:off x="480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61" name="Line 52"/>
                <p:cNvSpPr>
                  <a:spLocks noChangeShapeType="1"/>
                </p:cNvSpPr>
                <p:nvPr/>
              </p:nvSpPr>
              <p:spPr bwMode="white">
                <a:xfrm>
                  <a:off x="49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62" name="Line 53"/>
                <p:cNvSpPr>
                  <a:spLocks noChangeShapeType="1"/>
                </p:cNvSpPr>
                <p:nvPr/>
              </p:nvSpPr>
              <p:spPr bwMode="white">
                <a:xfrm>
                  <a:off x="51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63" name="Line 54"/>
                <p:cNvSpPr>
                  <a:spLocks noChangeShapeType="1"/>
                </p:cNvSpPr>
                <p:nvPr/>
              </p:nvSpPr>
              <p:spPr bwMode="white">
                <a:xfrm>
                  <a:off x="53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64" name="Line 55"/>
                <p:cNvSpPr>
                  <a:spLocks noChangeShapeType="1"/>
                </p:cNvSpPr>
                <p:nvPr/>
              </p:nvSpPr>
              <p:spPr bwMode="white">
                <a:xfrm>
                  <a:off x="55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</p:grpSp>
        </p:grpSp>
        <p:grpSp>
          <p:nvGrpSpPr>
            <p:cNvPr id="8" name="Group 63"/>
            <p:cNvGrpSpPr>
              <a:grpSpLocks/>
            </p:cNvGrpSpPr>
            <p:nvPr/>
          </p:nvGrpSpPr>
          <p:grpSpPr bwMode="auto">
            <a:xfrm>
              <a:off x="4512" y="3984"/>
              <a:ext cx="912" cy="288"/>
              <a:chOff x="4512" y="3984"/>
              <a:chExt cx="912" cy="288"/>
            </a:xfrm>
          </p:grpSpPr>
          <p:sp>
            <p:nvSpPr>
              <p:cNvPr id="29" name="Rectangle 64" descr="60%"/>
              <p:cNvSpPr>
                <a:spLocks noChangeArrowheads="1"/>
              </p:cNvSpPr>
              <p:nvPr/>
            </p:nvSpPr>
            <p:spPr bwMode="ltGray">
              <a:xfrm>
                <a:off x="4560" y="4032"/>
                <a:ext cx="816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>
                <a:noFill/>
              </a:ln>
              <a:effectLst/>
              <a:extLst>
                <a:ext uri="{91240B29-F687-4F45-9708-019B960494DF}"/>
                <a:ext uri="{AF507438-7753-43E0-B8FC-AC1667EBCBE1}"/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9pPr>
              </a:lstStyle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altLang="en-US"/>
              </a:p>
            </p:txBody>
          </p:sp>
          <p:sp>
            <p:nvSpPr>
              <p:cNvPr id="30" name="Line 65"/>
              <p:cNvSpPr>
                <a:spLocks noChangeShapeType="1"/>
              </p:cNvSpPr>
              <p:nvPr/>
            </p:nvSpPr>
            <p:spPr bwMode="ltGray">
              <a:xfrm>
                <a:off x="4512" y="4032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31" name="Line 66"/>
              <p:cNvSpPr>
                <a:spLocks noChangeShapeType="1"/>
              </p:cNvSpPr>
              <p:nvPr/>
            </p:nvSpPr>
            <p:spPr bwMode="ltGray">
              <a:xfrm>
                <a:off x="4512" y="4224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32" name="Line 67"/>
              <p:cNvSpPr>
                <a:spLocks noChangeShapeType="1"/>
              </p:cNvSpPr>
              <p:nvPr/>
            </p:nvSpPr>
            <p:spPr bwMode="ltGray">
              <a:xfrm>
                <a:off x="4560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33" name="Line 68"/>
              <p:cNvSpPr>
                <a:spLocks noChangeShapeType="1"/>
              </p:cNvSpPr>
              <p:nvPr/>
            </p:nvSpPr>
            <p:spPr bwMode="ltGray">
              <a:xfrm>
                <a:off x="5376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</p:grpSp>
        <p:sp>
          <p:nvSpPr>
            <p:cNvPr id="9" name="Line 80"/>
            <p:cNvSpPr>
              <a:spLocks noChangeShapeType="1"/>
            </p:cNvSpPr>
            <p:nvPr/>
          </p:nvSpPr>
          <p:spPr bwMode="ltGray">
            <a:xfrm>
              <a:off x="5568" y="0"/>
              <a:ext cx="0" cy="1488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  <a:extLst>
              <a:ext uri="{909E8E84-426E-40DD-AFC4-6F175D3DCCD1}"/>
              <a:ext uri="{AF507438-7753-43E0-B8FC-AC1667EBCBE1}"/>
            </a:extLst>
          </p:spPr>
          <p:txBody>
            <a:bodyPr wrap="none"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CA">
                <a:latin typeface="+mn-lt"/>
              </a:endParaRPr>
            </a:p>
          </p:txBody>
        </p:sp>
        <p:grpSp>
          <p:nvGrpSpPr>
            <p:cNvPr id="10" name="Group 106"/>
            <p:cNvGrpSpPr>
              <a:grpSpLocks/>
            </p:cNvGrpSpPr>
            <p:nvPr/>
          </p:nvGrpSpPr>
          <p:grpSpPr bwMode="auto">
            <a:xfrm>
              <a:off x="261" y="1962"/>
              <a:ext cx="3567" cy="1494"/>
              <a:chOff x="261" y="877"/>
              <a:chExt cx="3567" cy="1494"/>
            </a:xfrm>
          </p:grpSpPr>
          <p:sp>
            <p:nvSpPr>
              <p:cNvPr id="11" name="Line 82"/>
              <p:cNvSpPr>
                <a:spLocks noChangeShapeType="1"/>
              </p:cNvSpPr>
              <p:nvPr/>
            </p:nvSpPr>
            <p:spPr bwMode="ltGray">
              <a:xfrm flipH="1">
                <a:off x="261" y="951"/>
                <a:ext cx="1533" cy="3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2" name="Line 83"/>
              <p:cNvSpPr>
                <a:spLocks noChangeShapeType="1"/>
              </p:cNvSpPr>
              <p:nvPr/>
            </p:nvSpPr>
            <p:spPr bwMode="ltGray">
              <a:xfrm>
                <a:off x="383" y="879"/>
                <a:ext cx="0" cy="149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3" name="Arc 84"/>
              <p:cNvSpPr>
                <a:spLocks/>
              </p:cNvSpPr>
              <p:nvPr/>
            </p:nvSpPr>
            <p:spPr bwMode="ltGray">
              <a:xfrm rot="16200000" flipH="1">
                <a:off x="302" y="876"/>
                <a:ext cx="156" cy="157"/>
              </a:xfrm>
              <a:custGeom>
                <a:avLst/>
                <a:gdLst>
                  <a:gd name="T0" fmla="*/ 76 w 43195"/>
                  <a:gd name="T1" fmla="*/ 0 h 43200"/>
                  <a:gd name="T2" fmla="*/ 0 w 43195"/>
                  <a:gd name="T3" fmla="*/ 80 h 43200"/>
                  <a:gd name="T4" fmla="*/ 78 w 43195"/>
                  <a:gd name="T5" fmla="*/ 79 h 43200"/>
                  <a:gd name="T6" fmla="*/ 0 60000 65536"/>
                  <a:gd name="T7" fmla="*/ 0 60000 65536"/>
                  <a:gd name="T8" fmla="*/ 0 60000 65536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0" t="0" r="r" b="b"/>
                <a:pathLst>
                  <a:path w="43195" h="43200" fill="none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</a:path>
                  <a:path w="43195" h="43200" stroke="0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  <a:lnTo>
                      <a:pt x="21595" y="21600"/>
                    </a:lnTo>
                    <a:lnTo>
                      <a:pt x="21114" y="5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4" name="Arc 91"/>
              <p:cNvSpPr>
                <a:spLocks/>
              </p:cNvSpPr>
              <p:nvPr/>
            </p:nvSpPr>
            <p:spPr bwMode="ltGray">
              <a:xfrm>
                <a:off x="692" y="895"/>
                <a:ext cx="267" cy="209"/>
              </a:xfrm>
              <a:custGeom>
                <a:avLst/>
                <a:gdLst>
                  <a:gd name="T0" fmla="*/ 255 w 38387"/>
                  <a:gd name="T1" fmla="*/ 0 h 30163"/>
                  <a:gd name="T2" fmla="*/ 0 w 38387"/>
                  <a:gd name="T3" fmla="*/ 154 h 30163"/>
                  <a:gd name="T4" fmla="*/ 117 w 38387"/>
                  <a:gd name="T5" fmla="*/ 59 h 30163"/>
                  <a:gd name="T6" fmla="*/ 0 60000 65536"/>
                  <a:gd name="T7" fmla="*/ 0 60000 65536"/>
                  <a:gd name="T8" fmla="*/ 0 60000 65536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0" t="0" r="r" b="b"/>
                <a:pathLst>
                  <a:path w="38387" h="30163" fill="none" extrusionOk="0">
                    <a:moveTo>
                      <a:pt x="36617" y="-1"/>
                    </a:moveTo>
                    <a:cubicBezTo>
                      <a:pt x="37784" y="2703"/>
                      <a:pt x="38387" y="5617"/>
                      <a:pt x="38387" y="8563"/>
                    </a:cubicBezTo>
                    <a:cubicBezTo>
                      <a:pt x="38387" y="20492"/>
                      <a:pt x="28716" y="30163"/>
                      <a:pt x="16787" y="30163"/>
                    </a:cubicBezTo>
                    <a:cubicBezTo>
                      <a:pt x="10269" y="30163"/>
                      <a:pt x="4101" y="27220"/>
                      <a:pt x="0" y="22155"/>
                    </a:cubicBezTo>
                  </a:path>
                  <a:path w="38387" h="30163" stroke="0" extrusionOk="0">
                    <a:moveTo>
                      <a:pt x="36617" y="-1"/>
                    </a:moveTo>
                    <a:cubicBezTo>
                      <a:pt x="37784" y="2703"/>
                      <a:pt x="38387" y="5617"/>
                      <a:pt x="38387" y="8563"/>
                    </a:cubicBezTo>
                    <a:cubicBezTo>
                      <a:pt x="38387" y="20492"/>
                      <a:pt x="28716" y="30163"/>
                      <a:pt x="16787" y="30163"/>
                    </a:cubicBezTo>
                    <a:cubicBezTo>
                      <a:pt x="10269" y="30163"/>
                      <a:pt x="4101" y="27220"/>
                      <a:pt x="0" y="22155"/>
                    </a:cubicBezTo>
                    <a:lnTo>
                      <a:pt x="16787" y="8563"/>
                    </a:lnTo>
                    <a:lnTo>
                      <a:pt x="36617" y="-1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5" name="Arc 92"/>
              <p:cNvSpPr>
                <a:spLocks/>
              </p:cNvSpPr>
              <p:nvPr/>
            </p:nvSpPr>
            <p:spPr bwMode="ltGray">
              <a:xfrm flipV="1">
                <a:off x="834" y="893"/>
                <a:ext cx="288" cy="322"/>
              </a:xfrm>
              <a:custGeom>
                <a:avLst/>
                <a:gdLst>
                  <a:gd name="T0" fmla="*/ 147 w 21600"/>
                  <a:gd name="T1" fmla="*/ 322 h 24179"/>
                  <a:gd name="T2" fmla="*/ 9 w 21600"/>
                  <a:gd name="T3" fmla="*/ 0 h 24179"/>
                  <a:gd name="T4" fmla="*/ 288 w 21600"/>
                  <a:gd name="T5" fmla="*/ 71 h 24179"/>
                  <a:gd name="T6" fmla="*/ 0 60000 65536"/>
                  <a:gd name="T7" fmla="*/ 0 60000 65536"/>
                  <a:gd name="T8" fmla="*/ 0 60000 65536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0" t="0" r="r" b="b"/>
                <a:pathLst>
                  <a:path w="21600" h="24179" fill="none" extrusionOk="0">
                    <a:moveTo>
                      <a:pt x="10995" y="24178"/>
                    </a:moveTo>
                    <a:cubicBezTo>
                      <a:pt x="4202" y="20350"/>
                      <a:pt x="0" y="13158"/>
                      <a:pt x="0" y="5361"/>
                    </a:cubicBezTo>
                    <a:cubicBezTo>
                      <a:pt x="-1" y="3552"/>
                      <a:pt x="227" y="1751"/>
                      <a:pt x="675" y="-1"/>
                    </a:cubicBezTo>
                  </a:path>
                  <a:path w="21600" h="24179" stroke="0" extrusionOk="0">
                    <a:moveTo>
                      <a:pt x="10995" y="24178"/>
                    </a:moveTo>
                    <a:cubicBezTo>
                      <a:pt x="4202" y="20350"/>
                      <a:pt x="0" y="13158"/>
                      <a:pt x="0" y="5361"/>
                    </a:cubicBezTo>
                    <a:cubicBezTo>
                      <a:pt x="-1" y="3552"/>
                      <a:pt x="227" y="1751"/>
                      <a:pt x="675" y="-1"/>
                    </a:cubicBezTo>
                    <a:lnTo>
                      <a:pt x="21600" y="5361"/>
                    </a:lnTo>
                    <a:lnTo>
                      <a:pt x="10995" y="24178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6" name="Arc 93"/>
              <p:cNvSpPr>
                <a:spLocks/>
              </p:cNvSpPr>
              <p:nvPr/>
            </p:nvSpPr>
            <p:spPr bwMode="ltGray">
              <a:xfrm flipV="1">
                <a:off x="1124" y="888"/>
                <a:ext cx="288" cy="329"/>
              </a:xfrm>
              <a:custGeom>
                <a:avLst/>
                <a:gdLst>
                  <a:gd name="T0" fmla="*/ 280 w 21600"/>
                  <a:gd name="T1" fmla="*/ 0 h 24653"/>
                  <a:gd name="T2" fmla="*/ 118 w 21600"/>
                  <a:gd name="T3" fmla="*/ 329 h 24653"/>
                  <a:gd name="T4" fmla="*/ 0 w 21600"/>
                  <a:gd name="T5" fmla="*/ 66 h 24653"/>
                  <a:gd name="T6" fmla="*/ 0 60000 65536"/>
                  <a:gd name="T7" fmla="*/ 0 60000 65536"/>
                  <a:gd name="T8" fmla="*/ 0 60000 65536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0" t="0" r="r" b="b"/>
                <a:pathLst>
                  <a:path w="21600" h="24653" fill="none" extrusionOk="0">
                    <a:moveTo>
                      <a:pt x="21029" y="-1"/>
                    </a:moveTo>
                    <a:cubicBezTo>
                      <a:pt x="21408" y="1616"/>
                      <a:pt x="21600" y="3272"/>
                      <a:pt x="21600" y="4933"/>
                    </a:cubicBezTo>
                    <a:cubicBezTo>
                      <a:pt x="21600" y="13452"/>
                      <a:pt x="16591" y="21176"/>
                      <a:pt x="8813" y="24653"/>
                    </a:cubicBezTo>
                  </a:path>
                  <a:path w="21600" h="24653" stroke="0" extrusionOk="0">
                    <a:moveTo>
                      <a:pt x="21029" y="-1"/>
                    </a:moveTo>
                    <a:cubicBezTo>
                      <a:pt x="21408" y="1616"/>
                      <a:pt x="21600" y="3272"/>
                      <a:pt x="21600" y="4933"/>
                    </a:cubicBezTo>
                    <a:cubicBezTo>
                      <a:pt x="21600" y="13452"/>
                      <a:pt x="16591" y="21176"/>
                      <a:pt x="8813" y="24653"/>
                    </a:cubicBezTo>
                    <a:lnTo>
                      <a:pt x="0" y="4933"/>
                    </a:lnTo>
                    <a:lnTo>
                      <a:pt x="21029" y="-1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7" name="Line 94"/>
              <p:cNvSpPr>
                <a:spLocks noChangeShapeType="1"/>
              </p:cNvSpPr>
              <p:nvPr/>
            </p:nvSpPr>
            <p:spPr bwMode="ltGray">
              <a:xfrm flipV="1">
                <a:off x="720" y="891"/>
                <a:ext cx="417" cy="327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8" name="Line 95"/>
              <p:cNvSpPr>
                <a:spLocks noChangeShapeType="1"/>
              </p:cNvSpPr>
              <p:nvPr/>
            </p:nvSpPr>
            <p:spPr bwMode="ltGray">
              <a:xfrm>
                <a:off x="771" y="891"/>
                <a:ext cx="300" cy="324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9" name="Arc 96"/>
              <p:cNvSpPr>
                <a:spLocks/>
              </p:cNvSpPr>
              <p:nvPr/>
            </p:nvSpPr>
            <p:spPr bwMode="ltGray">
              <a:xfrm flipV="1">
                <a:off x="2708" y="954"/>
                <a:ext cx="727" cy="619"/>
              </a:xfrm>
              <a:custGeom>
                <a:avLst/>
                <a:gdLst>
                  <a:gd name="T0" fmla="*/ 174 w 18917"/>
                  <a:gd name="T1" fmla="*/ 619 h 16117"/>
                  <a:gd name="T2" fmla="*/ 0 w 18917"/>
                  <a:gd name="T3" fmla="*/ 400 h 16117"/>
                  <a:gd name="T4" fmla="*/ 727 w 18917"/>
                  <a:gd name="T5" fmla="*/ 0 h 16117"/>
                  <a:gd name="T6" fmla="*/ 0 60000 65536"/>
                  <a:gd name="T7" fmla="*/ 0 60000 65536"/>
                  <a:gd name="T8" fmla="*/ 0 60000 65536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0" t="0" r="r" b="b"/>
                <a:pathLst>
                  <a:path w="18917" h="16117" fill="none" extrusionOk="0">
                    <a:moveTo>
                      <a:pt x="4536" y="16116"/>
                    </a:moveTo>
                    <a:cubicBezTo>
                      <a:pt x="2713" y="14490"/>
                      <a:pt x="1179" y="12565"/>
                      <a:pt x="-1" y="10426"/>
                    </a:cubicBezTo>
                  </a:path>
                  <a:path w="18917" h="16117" stroke="0" extrusionOk="0">
                    <a:moveTo>
                      <a:pt x="4536" y="16116"/>
                    </a:moveTo>
                    <a:cubicBezTo>
                      <a:pt x="2713" y="14490"/>
                      <a:pt x="1179" y="12565"/>
                      <a:pt x="-1" y="10426"/>
                    </a:cubicBezTo>
                    <a:lnTo>
                      <a:pt x="18917" y="0"/>
                    </a:lnTo>
                    <a:lnTo>
                      <a:pt x="4536" y="16116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20" name="Arc 97"/>
              <p:cNvSpPr>
                <a:spLocks/>
              </p:cNvSpPr>
              <p:nvPr/>
            </p:nvSpPr>
            <p:spPr bwMode="ltGray">
              <a:xfrm>
                <a:off x="3076" y="922"/>
                <a:ext cx="425" cy="215"/>
              </a:xfrm>
              <a:custGeom>
                <a:avLst/>
                <a:gdLst>
                  <a:gd name="T0" fmla="*/ 425 w 42771"/>
                  <a:gd name="T1" fmla="*/ 33 h 21600"/>
                  <a:gd name="T2" fmla="*/ 0 w 42771"/>
                  <a:gd name="T3" fmla="*/ 27 h 21600"/>
                  <a:gd name="T4" fmla="*/ 213 w 42771"/>
                  <a:gd name="T5" fmla="*/ 0 h 21600"/>
                  <a:gd name="T6" fmla="*/ 0 60000 65536"/>
                  <a:gd name="T7" fmla="*/ 0 60000 65536"/>
                  <a:gd name="T8" fmla="*/ 0 60000 65536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0" t="0" r="r" b="b"/>
                <a:pathLst>
                  <a:path w="42771" h="21600" fill="none" extrusionOk="0">
                    <a:moveTo>
                      <a:pt x="42771" y="3334"/>
                    </a:moveTo>
                    <a:cubicBezTo>
                      <a:pt x="41128" y="13848"/>
                      <a:pt x="32072" y="21599"/>
                      <a:pt x="21430" y="21600"/>
                    </a:cubicBezTo>
                    <a:cubicBezTo>
                      <a:pt x="10545" y="21600"/>
                      <a:pt x="1361" y="13501"/>
                      <a:pt x="-1" y="2703"/>
                    </a:cubicBezTo>
                  </a:path>
                  <a:path w="42771" h="21600" stroke="0" extrusionOk="0">
                    <a:moveTo>
                      <a:pt x="42771" y="3334"/>
                    </a:moveTo>
                    <a:cubicBezTo>
                      <a:pt x="41128" y="13848"/>
                      <a:pt x="32072" y="21599"/>
                      <a:pt x="21430" y="21600"/>
                    </a:cubicBezTo>
                    <a:cubicBezTo>
                      <a:pt x="10545" y="21600"/>
                      <a:pt x="1361" y="13501"/>
                      <a:pt x="-1" y="2703"/>
                    </a:cubicBezTo>
                    <a:lnTo>
                      <a:pt x="21430" y="0"/>
                    </a:lnTo>
                    <a:lnTo>
                      <a:pt x="42771" y="3334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21" name="Arc 98"/>
              <p:cNvSpPr>
                <a:spLocks/>
              </p:cNvSpPr>
              <p:nvPr/>
            </p:nvSpPr>
            <p:spPr bwMode="ltGray">
              <a:xfrm flipH="1" flipV="1">
                <a:off x="3441" y="1037"/>
                <a:ext cx="288" cy="144"/>
              </a:xfrm>
              <a:custGeom>
                <a:avLst/>
                <a:gdLst>
                  <a:gd name="T0" fmla="*/ 288 w 43129"/>
                  <a:gd name="T1" fmla="*/ 9 h 21600"/>
                  <a:gd name="T2" fmla="*/ 0 w 43129"/>
                  <a:gd name="T3" fmla="*/ 7 h 21600"/>
                  <a:gd name="T4" fmla="*/ 144 w 43129"/>
                  <a:gd name="T5" fmla="*/ 0 h 21600"/>
                  <a:gd name="T6" fmla="*/ 0 60000 65536"/>
                  <a:gd name="T7" fmla="*/ 0 60000 65536"/>
                  <a:gd name="T8" fmla="*/ 0 60000 65536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0" t="0" r="r" b="b"/>
                <a:pathLst>
                  <a:path w="43129" h="21600" fill="none" extrusionOk="0">
                    <a:moveTo>
                      <a:pt x="43128" y="1347"/>
                    </a:moveTo>
                    <a:cubicBezTo>
                      <a:pt x="42417" y="12731"/>
                      <a:pt x="32976" y="21599"/>
                      <a:pt x="21571" y="21600"/>
                    </a:cubicBezTo>
                    <a:cubicBezTo>
                      <a:pt x="10074" y="21600"/>
                      <a:pt x="593" y="12595"/>
                      <a:pt x="-1" y="1115"/>
                    </a:cubicBezTo>
                  </a:path>
                  <a:path w="43129" h="21600" stroke="0" extrusionOk="0">
                    <a:moveTo>
                      <a:pt x="43128" y="1347"/>
                    </a:moveTo>
                    <a:cubicBezTo>
                      <a:pt x="42417" y="12731"/>
                      <a:pt x="32976" y="21599"/>
                      <a:pt x="21571" y="21600"/>
                    </a:cubicBezTo>
                    <a:cubicBezTo>
                      <a:pt x="10074" y="21600"/>
                      <a:pt x="593" y="12595"/>
                      <a:pt x="-1" y="1115"/>
                    </a:cubicBezTo>
                    <a:lnTo>
                      <a:pt x="21571" y="0"/>
                    </a:lnTo>
                    <a:lnTo>
                      <a:pt x="43128" y="1347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22" name="Arc 99"/>
              <p:cNvSpPr>
                <a:spLocks/>
              </p:cNvSpPr>
              <p:nvPr/>
            </p:nvSpPr>
            <p:spPr bwMode="ltGray">
              <a:xfrm flipH="1" flipV="1">
                <a:off x="2745" y="1045"/>
                <a:ext cx="201" cy="130"/>
              </a:xfrm>
              <a:custGeom>
                <a:avLst/>
                <a:gdLst>
                  <a:gd name="T0" fmla="*/ 196 w 43200"/>
                  <a:gd name="T1" fmla="*/ 0 h 28005"/>
                  <a:gd name="T2" fmla="*/ 4 w 43200"/>
                  <a:gd name="T3" fmla="*/ 3 h 28005"/>
                  <a:gd name="T4" fmla="*/ 100 w 43200"/>
                  <a:gd name="T5" fmla="*/ 30 h 28005"/>
                  <a:gd name="T6" fmla="*/ 0 60000 65536"/>
                  <a:gd name="T7" fmla="*/ 0 60000 65536"/>
                  <a:gd name="T8" fmla="*/ 0 60000 65536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0" t="0" r="r" b="b"/>
                <a:pathLst>
                  <a:path w="43200" h="28005" fill="none" extrusionOk="0">
                    <a:moveTo>
                      <a:pt x="42228" y="0"/>
                    </a:moveTo>
                    <a:cubicBezTo>
                      <a:pt x="42872" y="2074"/>
                      <a:pt x="43200" y="4233"/>
                      <a:pt x="43200" y="6405"/>
                    </a:cubicBezTo>
                    <a:cubicBezTo>
                      <a:pt x="43200" y="18334"/>
                      <a:pt x="33529" y="28005"/>
                      <a:pt x="21600" y="28005"/>
                    </a:cubicBezTo>
                    <a:cubicBezTo>
                      <a:pt x="9670" y="28005"/>
                      <a:pt x="0" y="18334"/>
                      <a:pt x="0" y="6405"/>
                    </a:cubicBezTo>
                    <a:cubicBezTo>
                      <a:pt x="-1" y="4481"/>
                      <a:pt x="257" y="2565"/>
                      <a:pt x="764" y="710"/>
                    </a:cubicBezTo>
                  </a:path>
                  <a:path w="43200" h="28005" stroke="0" extrusionOk="0">
                    <a:moveTo>
                      <a:pt x="42228" y="0"/>
                    </a:moveTo>
                    <a:cubicBezTo>
                      <a:pt x="42872" y="2074"/>
                      <a:pt x="43200" y="4233"/>
                      <a:pt x="43200" y="6405"/>
                    </a:cubicBezTo>
                    <a:cubicBezTo>
                      <a:pt x="43200" y="18334"/>
                      <a:pt x="33529" y="28005"/>
                      <a:pt x="21600" y="28005"/>
                    </a:cubicBezTo>
                    <a:cubicBezTo>
                      <a:pt x="9670" y="28005"/>
                      <a:pt x="0" y="18334"/>
                      <a:pt x="0" y="6405"/>
                    </a:cubicBezTo>
                    <a:cubicBezTo>
                      <a:pt x="-1" y="4481"/>
                      <a:pt x="257" y="2565"/>
                      <a:pt x="764" y="710"/>
                    </a:cubicBezTo>
                    <a:lnTo>
                      <a:pt x="21600" y="6405"/>
                    </a:lnTo>
                    <a:lnTo>
                      <a:pt x="42228" y="0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23" name="Line 100"/>
              <p:cNvSpPr>
                <a:spLocks noChangeShapeType="1"/>
              </p:cNvSpPr>
              <p:nvPr/>
            </p:nvSpPr>
            <p:spPr bwMode="ltGray">
              <a:xfrm>
                <a:off x="2784" y="960"/>
                <a:ext cx="219" cy="216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24" name="Line 101"/>
              <p:cNvSpPr>
                <a:spLocks noChangeShapeType="1"/>
              </p:cNvSpPr>
              <p:nvPr/>
            </p:nvSpPr>
            <p:spPr bwMode="ltGray">
              <a:xfrm>
                <a:off x="3282" y="951"/>
                <a:ext cx="300" cy="22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25" name="Line 102"/>
              <p:cNvSpPr>
                <a:spLocks noChangeShapeType="1"/>
              </p:cNvSpPr>
              <p:nvPr/>
            </p:nvSpPr>
            <p:spPr bwMode="ltGray">
              <a:xfrm flipH="1">
                <a:off x="2976" y="951"/>
                <a:ext cx="300" cy="22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26" name="Line 103"/>
              <p:cNvSpPr>
                <a:spLocks noChangeShapeType="1"/>
              </p:cNvSpPr>
              <p:nvPr/>
            </p:nvSpPr>
            <p:spPr bwMode="ltGray">
              <a:xfrm>
                <a:off x="3279" y="951"/>
                <a:ext cx="0" cy="225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27" name="Line 104"/>
              <p:cNvSpPr>
                <a:spLocks noChangeShapeType="1"/>
              </p:cNvSpPr>
              <p:nvPr/>
            </p:nvSpPr>
            <p:spPr bwMode="ltGray">
              <a:xfrm>
                <a:off x="3579" y="951"/>
                <a:ext cx="0" cy="297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28" name="Line 105"/>
              <p:cNvSpPr>
                <a:spLocks noChangeShapeType="1"/>
              </p:cNvSpPr>
              <p:nvPr/>
            </p:nvSpPr>
            <p:spPr bwMode="ltGray">
              <a:xfrm>
                <a:off x="288" y="1176"/>
                <a:ext cx="3540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</p:grpSp>
      </p:grpSp>
      <p:sp>
        <p:nvSpPr>
          <p:cNvPr id="33867" name="Rectangle 75"/>
          <p:cNvSpPr>
            <a:spLocks noGrp="1" noChangeArrowheads="1"/>
          </p:cNvSpPr>
          <p:nvPr>
            <p:ph type="ctrTitle"/>
          </p:nvPr>
        </p:nvSpPr>
        <p:spPr>
          <a:xfrm>
            <a:off x="990600" y="17526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noProof="0" smtClean="0"/>
              <a:t>Click to edit Master title style</a:t>
            </a:r>
            <a:endParaRPr lang="en-CA" noProof="0" smtClean="0"/>
          </a:p>
        </p:txBody>
      </p:sp>
      <p:sp>
        <p:nvSpPr>
          <p:cNvPr id="33868" name="Rectangle 76" descr="Rectangle: Click to edit Master text styles&#10;Second level&#10;Third level&#10;Fourth level&#10;Fifth level"/>
          <p:cNvSpPr>
            <a:spLocks noGrp="1" noChangeArrowheads="1"/>
          </p:cNvSpPr>
          <p:nvPr>
            <p:ph type="subTitle" idx="1"/>
          </p:nvPr>
        </p:nvSpPr>
        <p:spPr>
          <a:xfrm>
            <a:off x="990600" y="3886200"/>
            <a:ext cx="6400800" cy="175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 noProof="0" smtClean="0"/>
              <a:t>Click to edit Master subtitle style</a:t>
            </a:r>
            <a:endParaRPr lang="en-CA" noProof="0" smtClean="0"/>
          </a:p>
        </p:txBody>
      </p:sp>
      <p:sp>
        <p:nvSpPr>
          <p:cNvPr id="91" name="Rectangle 77"/>
          <p:cNvSpPr>
            <a:spLocks noGrp="1" noChangeArrowheads="1"/>
          </p:cNvSpPr>
          <p:nvPr>
            <p:ph type="dt" sz="half" idx="10"/>
          </p:nvPr>
        </p:nvSpPr>
        <p:spPr>
          <a:xfrm>
            <a:off x="7239000" y="6248400"/>
            <a:ext cx="1339850" cy="457200"/>
          </a:xfrm>
        </p:spPr>
        <p:txBody>
          <a:bodyPr/>
          <a:lstStyle>
            <a:lvl1pPr algn="ctr">
              <a:defRPr smtClean="0"/>
            </a:lvl1pPr>
          </a:lstStyle>
          <a:p>
            <a:pPr>
              <a:defRPr/>
            </a:pPr>
            <a:fld id="{4110B278-6787-4BD4-A57D-206ECEDF70A5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92" name="Rectangle 78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93" name="Rectangle 79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6847E07D-91EA-45C3-90AD-23A236DC7299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Rectangle 7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991AD5-AA0D-4C96-B319-BF382126EA4B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5" name="Rectangle 7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46E1A0-886A-4514-A0F6-7EA72464DA30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0350" y="304800"/>
            <a:ext cx="2000250" cy="5715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304800"/>
            <a:ext cx="5848350" cy="57150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Rectangle 7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829E5A-678C-4DC8-B0F0-1AD8EBFB1528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5" name="Rectangle 7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4D5BC6-B3FE-48D3-84EE-BD36031C6635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Rectangle 7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998D7D-E500-4C10-BAA1-1E722F2C2F6B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5" name="Rectangle 7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7085A37-AD5D-423F-9EBC-02BBA90D77B3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7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F6C883-277E-4684-AED8-50D386767F93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5" name="Rectangle 7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27F679-AA95-4FA6-B35D-0C2F5D5D2ED1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9050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00600" y="19050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Rectangle 7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5F498E-CA54-43A9-93FB-9EBE0C482757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6" name="Rectangle 7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7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8A43D8-9491-4202-82D8-9872AFEBEFEA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7" name="Rectangle 7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6AB8EA7-11C4-4472-B44D-B55EE7121E7E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8" name="Rectangle 7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9" name="Rectangle 7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E09A22-8D83-4A4D-BCC8-981E1B57C043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Rectangle 7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0DC7B7-76BE-4ED1-AB9C-DEF221324526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4" name="Rectangle 7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7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FD0CE4-34DC-4EF4-8EEF-B43DE20E80FE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07A2C8-F296-428D-BEAF-6F6D8438DC33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3" name="Rectangle 7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4" name="Rectangle 7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C02215-EDD5-465D-88DD-77EA27C5D176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7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CF066A-4516-4ADC-91BB-CA27D718AA61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6" name="Rectangle 7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7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148D6C-E987-44A7-B81D-B070045AF6AA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CA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7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344270-320A-4C2E-A6C9-F706BBDBF138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6" name="Rectangle 7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7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ADBAC8-E4E8-4BE5-8F77-58367035DA3F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85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grpSp>
          <p:nvGrpSpPr>
            <p:cNvPr id="1032" name="Group 2"/>
            <p:cNvGrpSpPr>
              <a:grpSpLocks/>
            </p:cNvGrpSpPr>
            <p:nvPr/>
          </p:nvGrpSpPr>
          <p:grpSpPr bwMode="auto">
            <a:xfrm>
              <a:off x="0" y="0"/>
              <a:ext cx="5760" cy="4320"/>
              <a:chOff x="0" y="0"/>
              <a:chExt cx="5760" cy="4320"/>
            </a:xfrm>
          </p:grpSpPr>
          <p:grpSp>
            <p:nvGrpSpPr>
              <p:cNvPr id="1057" name="Group 3"/>
              <p:cNvGrpSpPr>
                <a:grpSpLocks/>
              </p:cNvGrpSpPr>
              <p:nvPr/>
            </p:nvGrpSpPr>
            <p:grpSpPr bwMode="auto">
              <a:xfrm>
                <a:off x="0" y="192"/>
                <a:ext cx="5760" cy="4032"/>
                <a:chOff x="0" y="192"/>
                <a:chExt cx="5760" cy="4032"/>
              </a:xfrm>
            </p:grpSpPr>
            <p:sp>
              <p:nvSpPr>
                <p:cNvPr id="1088" name="Line 4"/>
                <p:cNvSpPr>
                  <a:spLocks noChangeShapeType="1"/>
                </p:cNvSpPr>
                <p:nvPr/>
              </p:nvSpPr>
              <p:spPr bwMode="white">
                <a:xfrm>
                  <a:off x="0" y="19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89" name="Line 5"/>
                <p:cNvSpPr>
                  <a:spLocks noChangeShapeType="1"/>
                </p:cNvSpPr>
                <p:nvPr/>
              </p:nvSpPr>
              <p:spPr bwMode="white">
                <a:xfrm>
                  <a:off x="0" y="38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90" name="Line 6"/>
                <p:cNvSpPr>
                  <a:spLocks noChangeShapeType="1"/>
                </p:cNvSpPr>
                <p:nvPr/>
              </p:nvSpPr>
              <p:spPr bwMode="white">
                <a:xfrm>
                  <a:off x="0" y="57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91" name="Line 7"/>
                <p:cNvSpPr>
                  <a:spLocks noChangeShapeType="1"/>
                </p:cNvSpPr>
                <p:nvPr/>
              </p:nvSpPr>
              <p:spPr bwMode="white">
                <a:xfrm>
                  <a:off x="0" y="76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92" name="Line 8"/>
                <p:cNvSpPr>
                  <a:spLocks noChangeShapeType="1"/>
                </p:cNvSpPr>
                <p:nvPr/>
              </p:nvSpPr>
              <p:spPr bwMode="white">
                <a:xfrm>
                  <a:off x="0" y="96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93" name="Line 9"/>
                <p:cNvSpPr>
                  <a:spLocks noChangeShapeType="1"/>
                </p:cNvSpPr>
                <p:nvPr/>
              </p:nvSpPr>
              <p:spPr bwMode="white">
                <a:xfrm>
                  <a:off x="0" y="115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94" name="Line 10"/>
                <p:cNvSpPr>
                  <a:spLocks noChangeShapeType="1"/>
                </p:cNvSpPr>
                <p:nvPr/>
              </p:nvSpPr>
              <p:spPr bwMode="white">
                <a:xfrm>
                  <a:off x="0" y="134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95" name="Line 11"/>
                <p:cNvSpPr>
                  <a:spLocks noChangeShapeType="1"/>
                </p:cNvSpPr>
                <p:nvPr/>
              </p:nvSpPr>
              <p:spPr bwMode="white">
                <a:xfrm>
                  <a:off x="0" y="153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96" name="Line 12"/>
                <p:cNvSpPr>
                  <a:spLocks noChangeShapeType="1"/>
                </p:cNvSpPr>
                <p:nvPr/>
              </p:nvSpPr>
              <p:spPr bwMode="white">
                <a:xfrm>
                  <a:off x="0" y="172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97" name="Line 13"/>
                <p:cNvSpPr>
                  <a:spLocks noChangeShapeType="1"/>
                </p:cNvSpPr>
                <p:nvPr/>
              </p:nvSpPr>
              <p:spPr bwMode="white">
                <a:xfrm>
                  <a:off x="0" y="192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98" name="Line 14"/>
                <p:cNvSpPr>
                  <a:spLocks noChangeShapeType="1"/>
                </p:cNvSpPr>
                <p:nvPr/>
              </p:nvSpPr>
              <p:spPr bwMode="white">
                <a:xfrm>
                  <a:off x="0" y="211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99" name="Line 15"/>
                <p:cNvSpPr>
                  <a:spLocks noChangeShapeType="1"/>
                </p:cNvSpPr>
                <p:nvPr/>
              </p:nvSpPr>
              <p:spPr bwMode="white">
                <a:xfrm>
                  <a:off x="0" y="230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100" name="Line 16"/>
                <p:cNvSpPr>
                  <a:spLocks noChangeShapeType="1"/>
                </p:cNvSpPr>
                <p:nvPr/>
              </p:nvSpPr>
              <p:spPr bwMode="white">
                <a:xfrm>
                  <a:off x="0" y="249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101" name="Line 17"/>
                <p:cNvSpPr>
                  <a:spLocks noChangeShapeType="1"/>
                </p:cNvSpPr>
                <p:nvPr/>
              </p:nvSpPr>
              <p:spPr bwMode="white">
                <a:xfrm>
                  <a:off x="0" y="268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102" name="Line 18"/>
                <p:cNvSpPr>
                  <a:spLocks noChangeShapeType="1"/>
                </p:cNvSpPr>
                <p:nvPr/>
              </p:nvSpPr>
              <p:spPr bwMode="white">
                <a:xfrm>
                  <a:off x="0" y="288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103" name="Line 19"/>
                <p:cNvSpPr>
                  <a:spLocks noChangeShapeType="1"/>
                </p:cNvSpPr>
                <p:nvPr/>
              </p:nvSpPr>
              <p:spPr bwMode="white">
                <a:xfrm>
                  <a:off x="0" y="307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104" name="Line 20"/>
                <p:cNvSpPr>
                  <a:spLocks noChangeShapeType="1"/>
                </p:cNvSpPr>
                <p:nvPr/>
              </p:nvSpPr>
              <p:spPr bwMode="white">
                <a:xfrm>
                  <a:off x="0" y="326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105" name="Line 21"/>
                <p:cNvSpPr>
                  <a:spLocks noChangeShapeType="1"/>
                </p:cNvSpPr>
                <p:nvPr/>
              </p:nvSpPr>
              <p:spPr bwMode="white">
                <a:xfrm>
                  <a:off x="0" y="345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106" name="Line 22"/>
                <p:cNvSpPr>
                  <a:spLocks noChangeShapeType="1"/>
                </p:cNvSpPr>
                <p:nvPr/>
              </p:nvSpPr>
              <p:spPr bwMode="white">
                <a:xfrm>
                  <a:off x="0" y="364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107" name="Line 23"/>
                <p:cNvSpPr>
                  <a:spLocks noChangeShapeType="1"/>
                </p:cNvSpPr>
                <p:nvPr/>
              </p:nvSpPr>
              <p:spPr bwMode="white">
                <a:xfrm>
                  <a:off x="0" y="384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108" name="Line 24"/>
                <p:cNvSpPr>
                  <a:spLocks noChangeShapeType="1"/>
                </p:cNvSpPr>
                <p:nvPr/>
              </p:nvSpPr>
              <p:spPr bwMode="white">
                <a:xfrm>
                  <a:off x="0" y="403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109" name="Line 25"/>
                <p:cNvSpPr>
                  <a:spLocks noChangeShapeType="1"/>
                </p:cNvSpPr>
                <p:nvPr/>
              </p:nvSpPr>
              <p:spPr bwMode="white">
                <a:xfrm>
                  <a:off x="0" y="422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</p:grpSp>
          <p:grpSp>
            <p:nvGrpSpPr>
              <p:cNvPr id="1058" name="Group 26"/>
              <p:cNvGrpSpPr>
                <a:grpSpLocks/>
              </p:cNvGrpSpPr>
              <p:nvPr/>
            </p:nvGrpSpPr>
            <p:grpSpPr bwMode="auto">
              <a:xfrm>
                <a:off x="192" y="0"/>
                <a:ext cx="5376" cy="4320"/>
                <a:chOff x="192" y="0"/>
                <a:chExt cx="5376" cy="4320"/>
              </a:xfrm>
            </p:grpSpPr>
            <p:sp>
              <p:nvSpPr>
                <p:cNvPr id="1059" name="Line 27"/>
                <p:cNvSpPr>
                  <a:spLocks noChangeShapeType="1"/>
                </p:cNvSpPr>
                <p:nvPr/>
              </p:nvSpPr>
              <p:spPr bwMode="white">
                <a:xfrm>
                  <a:off x="1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60" name="Line 28"/>
                <p:cNvSpPr>
                  <a:spLocks noChangeShapeType="1"/>
                </p:cNvSpPr>
                <p:nvPr/>
              </p:nvSpPr>
              <p:spPr bwMode="white">
                <a:xfrm>
                  <a:off x="3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61" name="Line 29"/>
                <p:cNvSpPr>
                  <a:spLocks noChangeShapeType="1"/>
                </p:cNvSpPr>
                <p:nvPr/>
              </p:nvSpPr>
              <p:spPr bwMode="white">
                <a:xfrm>
                  <a:off x="5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62" name="Line 30"/>
                <p:cNvSpPr>
                  <a:spLocks noChangeShapeType="1"/>
                </p:cNvSpPr>
                <p:nvPr/>
              </p:nvSpPr>
              <p:spPr bwMode="white">
                <a:xfrm>
                  <a:off x="7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63" name="Line 31"/>
                <p:cNvSpPr>
                  <a:spLocks noChangeShapeType="1"/>
                </p:cNvSpPr>
                <p:nvPr/>
              </p:nvSpPr>
              <p:spPr bwMode="white">
                <a:xfrm>
                  <a:off x="96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64" name="Line 32"/>
                <p:cNvSpPr>
                  <a:spLocks noChangeShapeType="1"/>
                </p:cNvSpPr>
                <p:nvPr/>
              </p:nvSpPr>
              <p:spPr bwMode="white">
                <a:xfrm>
                  <a:off x="115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65" name="Line 33"/>
                <p:cNvSpPr>
                  <a:spLocks noChangeShapeType="1"/>
                </p:cNvSpPr>
                <p:nvPr/>
              </p:nvSpPr>
              <p:spPr bwMode="white">
                <a:xfrm>
                  <a:off x="134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66" name="Line 34"/>
                <p:cNvSpPr>
                  <a:spLocks noChangeShapeType="1"/>
                </p:cNvSpPr>
                <p:nvPr/>
              </p:nvSpPr>
              <p:spPr bwMode="white">
                <a:xfrm>
                  <a:off x="153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67" name="Line 35"/>
                <p:cNvSpPr>
                  <a:spLocks noChangeShapeType="1"/>
                </p:cNvSpPr>
                <p:nvPr/>
              </p:nvSpPr>
              <p:spPr bwMode="white">
                <a:xfrm>
                  <a:off x="172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68" name="Line 36"/>
                <p:cNvSpPr>
                  <a:spLocks noChangeShapeType="1"/>
                </p:cNvSpPr>
                <p:nvPr/>
              </p:nvSpPr>
              <p:spPr bwMode="white">
                <a:xfrm>
                  <a:off x="192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69" name="Line 37"/>
                <p:cNvSpPr>
                  <a:spLocks noChangeShapeType="1"/>
                </p:cNvSpPr>
                <p:nvPr/>
              </p:nvSpPr>
              <p:spPr bwMode="white">
                <a:xfrm>
                  <a:off x="211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70" name="Line 38"/>
                <p:cNvSpPr>
                  <a:spLocks noChangeShapeType="1"/>
                </p:cNvSpPr>
                <p:nvPr/>
              </p:nvSpPr>
              <p:spPr bwMode="white">
                <a:xfrm>
                  <a:off x="230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71" name="Line 39"/>
                <p:cNvSpPr>
                  <a:spLocks noChangeShapeType="1"/>
                </p:cNvSpPr>
                <p:nvPr/>
              </p:nvSpPr>
              <p:spPr bwMode="white">
                <a:xfrm>
                  <a:off x="249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72" name="Line 40"/>
                <p:cNvSpPr>
                  <a:spLocks noChangeShapeType="1"/>
                </p:cNvSpPr>
                <p:nvPr/>
              </p:nvSpPr>
              <p:spPr bwMode="white">
                <a:xfrm>
                  <a:off x="268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73" name="Line 41"/>
                <p:cNvSpPr>
                  <a:spLocks noChangeShapeType="1"/>
                </p:cNvSpPr>
                <p:nvPr/>
              </p:nvSpPr>
              <p:spPr bwMode="white">
                <a:xfrm>
                  <a:off x="288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74" name="Line 42"/>
                <p:cNvSpPr>
                  <a:spLocks noChangeShapeType="1"/>
                </p:cNvSpPr>
                <p:nvPr/>
              </p:nvSpPr>
              <p:spPr bwMode="white">
                <a:xfrm>
                  <a:off x="307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75" name="Line 43"/>
                <p:cNvSpPr>
                  <a:spLocks noChangeShapeType="1"/>
                </p:cNvSpPr>
                <p:nvPr/>
              </p:nvSpPr>
              <p:spPr bwMode="white">
                <a:xfrm>
                  <a:off x="326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76" name="Line 44"/>
                <p:cNvSpPr>
                  <a:spLocks noChangeShapeType="1"/>
                </p:cNvSpPr>
                <p:nvPr/>
              </p:nvSpPr>
              <p:spPr bwMode="white">
                <a:xfrm>
                  <a:off x="345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77" name="Line 45"/>
                <p:cNvSpPr>
                  <a:spLocks noChangeShapeType="1"/>
                </p:cNvSpPr>
                <p:nvPr/>
              </p:nvSpPr>
              <p:spPr bwMode="white">
                <a:xfrm>
                  <a:off x="364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78" name="Line 46"/>
                <p:cNvSpPr>
                  <a:spLocks noChangeShapeType="1"/>
                </p:cNvSpPr>
                <p:nvPr/>
              </p:nvSpPr>
              <p:spPr bwMode="white">
                <a:xfrm>
                  <a:off x="384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79" name="Line 47"/>
                <p:cNvSpPr>
                  <a:spLocks noChangeShapeType="1"/>
                </p:cNvSpPr>
                <p:nvPr/>
              </p:nvSpPr>
              <p:spPr bwMode="white">
                <a:xfrm>
                  <a:off x="403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80" name="Line 48"/>
                <p:cNvSpPr>
                  <a:spLocks noChangeShapeType="1"/>
                </p:cNvSpPr>
                <p:nvPr/>
              </p:nvSpPr>
              <p:spPr bwMode="white">
                <a:xfrm>
                  <a:off x="422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81" name="Line 49"/>
                <p:cNvSpPr>
                  <a:spLocks noChangeShapeType="1"/>
                </p:cNvSpPr>
                <p:nvPr/>
              </p:nvSpPr>
              <p:spPr bwMode="white">
                <a:xfrm>
                  <a:off x="441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82" name="Line 50"/>
                <p:cNvSpPr>
                  <a:spLocks noChangeShapeType="1"/>
                </p:cNvSpPr>
                <p:nvPr/>
              </p:nvSpPr>
              <p:spPr bwMode="white">
                <a:xfrm>
                  <a:off x="460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83" name="Line 51"/>
                <p:cNvSpPr>
                  <a:spLocks noChangeShapeType="1"/>
                </p:cNvSpPr>
                <p:nvPr/>
              </p:nvSpPr>
              <p:spPr bwMode="white">
                <a:xfrm>
                  <a:off x="480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84" name="Line 52"/>
                <p:cNvSpPr>
                  <a:spLocks noChangeShapeType="1"/>
                </p:cNvSpPr>
                <p:nvPr/>
              </p:nvSpPr>
              <p:spPr bwMode="white">
                <a:xfrm>
                  <a:off x="49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85" name="Line 53"/>
                <p:cNvSpPr>
                  <a:spLocks noChangeShapeType="1"/>
                </p:cNvSpPr>
                <p:nvPr/>
              </p:nvSpPr>
              <p:spPr bwMode="white">
                <a:xfrm>
                  <a:off x="51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86" name="Line 54"/>
                <p:cNvSpPr>
                  <a:spLocks noChangeShapeType="1"/>
                </p:cNvSpPr>
                <p:nvPr/>
              </p:nvSpPr>
              <p:spPr bwMode="white">
                <a:xfrm>
                  <a:off x="53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  <p:sp>
              <p:nvSpPr>
                <p:cNvPr id="1087" name="Line 55"/>
                <p:cNvSpPr>
                  <a:spLocks noChangeShapeType="1"/>
                </p:cNvSpPr>
                <p:nvPr/>
              </p:nvSpPr>
              <p:spPr bwMode="white">
                <a:xfrm>
                  <a:off x="55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  <a:extLst>
                  <a:ext uri="{909E8E84-426E-40DD-AFC4-6F175D3DCCD1}"/>
                  <a:ext uri="{AF507438-7753-43E0-B8FC-AC1667EBCBE1}"/>
                </a:extLst>
              </p:spPr>
              <p:txBody>
                <a:bodyPr wrap="none" anchor="ctr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n-CA">
                    <a:latin typeface="+mn-lt"/>
                  </a:endParaRPr>
                </a:p>
              </p:txBody>
            </p:sp>
          </p:grpSp>
        </p:grpSp>
        <p:sp>
          <p:nvSpPr>
            <p:cNvPr id="1033" name="Rectangle 56" descr="60%"/>
            <p:cNvSpPr>
              <a:spLocks noChangeArrowheads="1"/>
            </p:cNvSpPr>
            <p:nvPr/>
          </p:nvSpPr>
          <p:spPr bwMode="ltGray">
            <a:xfrm>
              <a:off x="2112" y="0"/>
              <a:ext cx="3648" cy="96"/>
            </a:xfrm>
            <a:prstGeom prst="rect">
              <a:avLst/>
            </a:prstGeom>
            <a:pattFill prst="pct60">
              <a:fgClr>
                <a:schemeClr val="folHlink"/>
              </a:fgClr>
              <a:bgClr>
                <a:schemeClr val="bg1"/>
              </a:bgClr>
            </a:pattFill>
            <a:ln>
              <a:noFill/>
            </a:ln>
            <a:effectLst/>
            <a:extLst>
              <a:ext uri="{91240B29-F687-4F45-9708-019B960494DF}"/>
              <a:ext uri="{AF507438-7753-43E0-B8FC-AC1667EBCBE1}"/>
            </a:extLst>
          </p:spPr>
          <p:txBody>
            <a:bodyPr wrap="none" anchor="ctr"/>
            <a:lstStyle>
              <a:lvl1pPr eaLnBrk="0" hangingPunct="0"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Tahoma" charset="0"/>
                  <a:cs typeface="Tahoma" charset="0"/>
                </a:defRPr>
              </a:lvl9pPr>
            </a:lstStyle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altLang="en-US"/>
            </a:p>
          </p:txBody>
        </p:sp>
        <p:grpSp>
          <p:nvGrpSpPr>
            <p:cNvPr id="1034" name="Group 57"/>
            <p:cNvGrpSpPr>
              <a:grpSpLocks/>
            </p:cNvGrpSpPr>
            <p:nvPr/>
          </p:nvGrpSpPr>
          <p:grpSpPr bwMode="auto">
            <a:xfrm>
              <a:off x="2064" y="3984"/>
              <a:ext cx="1920" cy="288"/>
              <a:chOff x="2064" y="3984"/>
              <a:chExt cx="1920" cy="288"/>
            </a:xfrm>
          </p:grpSpPr>
          <p:sp>
            <p:nvSpPr>
              <p:cNvPr id="1052" name="Rectangle 58" descr="60%"/>
              <p:cNvSpPr>
                <a:spLocks noChangeArrowheads="1"/>
              </p:cNvSpPr>
              <p:nvPr/>
            </p:nvSpPr>
            <p:spPr bwMode="ltGray">
              <a:xfrm>
                <a:off x="2112" y="4032"/>
                <a:ext cx="1824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>
                <a:noFill/>
              </a:ln>
              <a:effectLst/>
              <a:extLst>
                <a:ext uri="{91240B29-F687-4F45-9708-019B960494DF}"/>
                <a:ext uri="{AF507438-7753-43E0-B8FC-AC1667EBCBE1}"/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9pPr>
              </a:lstStyle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altLang="en-US"/>
              </a:p>
            </p:txBody>
          </p:sp>
          <p:sp>
            <p:nvSpPr>
              <p:cNvPr id="1053" name="Line 59"/>
              <p:cNvSpPr>
                <a:spLocks noChangeShapeType="1"/>
              </p:cNvSpPr>
              <p:nvPr/>
            </p:nvSpPr>
            <p:spPr bwMode="ltGray">
              <a:xfrm>
                <a:off x="2064" y="4032"/>
                <a:ext cx="1920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054" name="Line 60"/>
              <p:cNvSpPr>
                <a:spLocks noChangeShapeType="1"/>
              </p:cNvSpPr>
              <p:nvPr/>
            </p:nvSpPr>
            <p:spPr bwMode="ltGray">
              <a:xfrm>
                <a:off x="2064" y="4224"/>
                <a:ext cx="1920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055" name="Line 61"/>
              <p:cNvSpPr>
                <a:spLocks noChangeShapeType="1"/>
              </p:cNvSpPr>
              <p:nvPr/>
            </p:nvSpPr>
            <p:spPr bwMode="ltGray">
              <a:xfrm>
                <a:off x="2112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056" name="Line 62"/>
              <p:cNvSpPr>
                <a:spLocks noChangeShapeType="1"/>
              </p:cNvSpPr>
              <p:nvPr/>
            </p:nvSpPr>
            <p:spPr bwMode="ltGray">
              <a:xfrm>
                <a:off x="3936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</p:grpSp>
        <p:grpSp>
          <p:nvGrpSpPr>
            <p:cNvPr id="1035" name="Group 63"/>
            <p:cNvGrpSpPr>
              <a:grpSpLocks/>
            </p:cNvGrpSpPr>
            <p:nvPr/>
          </p:nvGrpSpPr>
          <p:grpSpPr bwMode="auto">
            <a:xfrm>
              <a:off x="4512" y="3984"/>
              <a:ext cx="912" cy="288"/>
              <a:chOff x="4512" y="3984"/>
              <a:chExt cx="912" cy="288"/>
            </a:xfrm>
          </p:grpSpPr>
          <p:sp>
            <p:nvSpPr>
              <p:cNvPr id="1047" name="Rectangle 64" descr="60%"/>
              <p:cNvSpPr>
                <a:spLocks noChangeArrowheads="1"/>
              </p:cNvSpPr>
              <p:nvPr/>
            </p:nvSpPr>
            <p:spPr bwMode="ltGray">
              <a:xfrm>
                <a:off x="4560" y="4032"/>
                <a:ext cx="816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>
                <a:noFill/>
              </a:ln>
              <a:effectLst/>
              <a:extLst>
                <a:ext uri="{91240B29-F687-4F45-9708-019B960494DF}"/>
                <a:ext uri="{AF507438-7753-43E0-B8FC-AC1667EBCBE1}"/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9pPr>
              </a:lstStyle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altLang="en-US"/>
              </a:p>
            </p:txBody>
          </p:sp>
          <p:sp>
            <p:nvSpPr>
              <p:cNvPr id="1048" name="Line 65"/>
              <p:cNvSpPr>
                <a:spLocks noChangeShapeType="1"/>
              </p:cNvSpPr>
              <p:nvPr/>
            </p:nvSpPr>
            <p:spPr bwMode="ltGray">
              <a:xfrm>
                <a:off x="4512" y="4032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049" name="Line 66"/>
              <p:cNvSpPr>
                <a:spLocks noChangeShapeType="1"/>
              </p:cNvSpPr>
              <p:nvPr/>
            </p:nvSpPr>
            <p:spPr bwMode="ltGray">
              <a:xfrm>
                <a:off x="4512" y="4224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050" name="Line 67"/>
              <p:cNvSpPr>
                <a:spLocks noChangeShapeType="1"/>
              </p:cNvSpPr>
              <p:nvPr/>
            </p:nvSpPr>
            <p:spPr bwMode="ltGray">
              <a:xfrm>
                <a:off x="4560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051" name="Line 68"/>
              <p:cNvSpPr>
                <a:spLocks noChangeShapeType="1"/>
              </p:cNvSpPr>
              <p:nvPr/>
            </p:nvSpPr>
            <p:spPr bwMode="ltGray">
              <a:xfrm>
                <a:off x="5376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</p:grpSp>
        <p:grpSp>
          <p:nvGrpSpPr>
            <p:cNvPr id="1036" name="Group 69"/>
            <p:cNvGrpSpPr>
              <a:grpSpLocks/>
            </p:cNvGrpSpPr>
            <p:nvPr/>
          </p:nvGrpSpPr>
          <p:grpSpPr bwMode="auto">
            <a:xfrm>
              <a:off x="624" y="3984"/>
              <a:ext cx="912" cy="288"/>
              <a:chOff x="624" y="3984"/>
              <a:chExt cx="912" cy="288"/>
            </a:xfrm>
          </p:grpSpPr>
          <p:sp>
            <p:nvSpPr>
              <p:cNvPr id="1042" name="Rectangle 70" descr="60%"/>
              <p:cNvSpPr>
                <a:spLocks noChangeArrowheads="1"/>
              </p:cNvSpPr>
              <p:nvPr/>
            </p:nvSpPr>
            <p:spPr bwMode="ltGray">
              <a:xfrm>
                <a:off x="672" y="4032"/>
                <a:ext cx="816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>
                <a:noFill/>
              </a:ln>
              <a:effectLst/>
              <a:extLst>
                <a:ext uri="{91240B29-F687-4F45-9708-019B960494DF}"/>
                <a:ext uri="{AF507438-7753-43E0-B8FC-AC1667EBCBE1}"/>
              </a:extLst>
            </p:spPr>
            <p:txBody>
              <a:bodyPr wrap="none" anchor="ctr"/>
              <a:lstStyle>
                <a:lvl1pPr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Tahoma" charset="0"/>
                    <a:cs typeface="Tahoma" charset="0"/>
                  </a:defRPr>
                </a:lvl9pPr>
              </a:lstStyle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altLang="en-US"/>
              </a:p>
            </p:txBody>
          </p:sp>
          <p:sp>
            <p:nvSpPr>
              <p:cNvPr id="1043" name="Line 71"/>
              <p:cNvSpPr>
                <a:spLocks noChangeShapeType="1"/>
              </p:cNvSpPr>
              <p:nvPr/>
            </p:nvSpPr>
            <p:spPr bwMode="ltGray">
              <a:xfrm>
                <a:off x="624" y="4032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044" name="Line 72"/>
              <p:cNvSpPr>
                <a:spLocks noChangeShapeType="1"/>
              </p:cNvSpPr>
              <p:nvPr/>
            </p:nvSpPr>
            <p:spPr bwMode="ltGray">
              <a:xfrm>
                <a:off x="624" y="4224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045" name="Line 73"/>
              <p:cNvSpPr>
                <a:spLocks noChangeShapeType="1"/>
              </p:cNvSpPr>
              <p:nvPr/>
            </p:nvSpPr>
            <p:spPr bwMode="ltGray">
              <a:xfrm>
                <a:off x="672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046" name="Line 74"/>
              <p:cNvSpPr>
                <a:spLocks noChangeShapeType="1"/>
              </p:cNvSpPr>
              <p:nvPr/>
            </p:nvSpPr>
            <p:spPr bwMode="ltGray">
              <a:xfrm>
                <a:off x="1488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</p:grpSp>
        <p:sp>
          <p:nvSpPr>
            <p:cNvPr id="1037" name="Line 80"/>
            <p:cNvSpPr>
              <a:spLocks noChangeShapeType="1"/>
            </p:cNvSpPr>
            <p:nvPr/>
          </p:nvSpPr>
          <p:spPr bwMode="ltGray">
            <a:xfrm>
              <a:off x="5568" y="0"/>
              <a:ext cx="0" cy="1488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  <a:extLst>
              <a:ext uri="{909E8E84-426E-40DD-AFC4-6F175D3DCCD1}"/>
              <a:ext uri="{AF507438-7753-43E0-B8FC-AC1667EBCBE1}"/>
            </a:extLst>
          </p:spPr>
          <p:txBody>
            <a:bodyPr wrap="none"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CA">
                <a:latin typeface="+mn-lt"/>
              </a:endParaRPr>
            </a:p>
          </p:txBody>
        </p:sp>
        <p:grpSp>
          <p:nvGrpSpPr>
            <p:cNvPr id="1038" name="Group 81"/>
            <p:cNvGrpSpPr>
              <a:grpSpLocks/>
            </p:cNvGrpSpPr>
            <p:nvPr/>
          </p:nvGrpSpPr>
          <p:grpSpPr bwMode="auto">
            <a:xfrm>
              <a:off x="261" y="892"/>
              <a:ext cx="1124" cy="1464"/>
              <a:chOff x="96" y="916"/>
              <a:chExt cx="2208" cy="2876"/>
            </a:xfrm>
          </p:grpSpPr>
          <p:sp>
            <p:nvSpPr>
              <p:cNvPr id="1039" name="Line 82"/>
              <p:cNvSpPr>
                <a:spLocks noChangeShapeType="1"/>
              </p:cNvSpPr>
              <p:nvPr/>
            </p:nvSpPr>
            <p:spPr bwMode="ltGray">
              <a:xfrm flipH="1">
                <a:off x="96" y="1038"/>
                <a:ext cx="2208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040" name="Line 83"/>
              <p:cNvSpPr>
                <a:spLocks noChangeShapeType="1"/>
              </p:cNvSpPr>
              <p:nvPr/>
            </p:nvSpPr>
            <p:spPr bwMode="ltGray">
              <a:xfrm>
                <a:off x="336" y="920"/>
                <a:ext cx="0" cy="287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  <p:sp>
            <p:nvSpPr>
              <p:cNvPr id="1041" name="Arc 84"/>
              <p:cNvSpPr>
                <a:spLocks/>
              </p:cNvSpPr>
              <p:nvPr/>
            </p:nvSpPr>
            <p:spPr bwMode="ltGray">
              <a:xfrm flipH="1">
                <a:off x="218" y="916"/>
                <a:ext cx="238" cy="240"/>
              </a:xfrm>
              <a:custGeom>
                <a:avLst/>
                <a:gdLst>
                  <a:gd name="T0" fmla="*/ 117 w 43195"/>
                  <a:gd name="T1" fmla="*/ 0 h 43200"/>
                  <a:gd name="T2" fmla="*/ 0 w 43195"/>
                  <a:gd name="T3" fmla="*/ 122 h 43200"/>
                  <a:gd name="T4" fmla="*/ 119 w 43195"/>
                  <a:gd name="T5" fmla="*/ 120 h 43200"/>
                  <a:gd name="T6" fmla="*/ 0 60000 65536"/>
                  <a:gd name="T7" fmla="*/ 0 60000 65536"/>
                  <a:gd name="T8" fmla="*/ 0 60000 65536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0" t="0" r="r" b="b"/>
                <a:pathLst>
                  <a:path w="43195" h="43200" fill="none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</a:path>
                  <a:path w="43195" h="43200" stroke="0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  <a:lnTo>
                      <a:pt x="21595" y="21600"/>
                    </a:lnTo>
                    <a:lnTo>
                      <a:pt x="21114" y="5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  <a:extLst>
                <a:ext uri="{909E8E84-426E-40DD-AFC4-6F175D3DCCD1}"/>
                <a:ext uri="{AF507438-7753-43E0-B8FC-AC1667EBCBE1}"/>
              </a:extLst>
            </p:spPr>
            <p:txBody>
              <a:bodyPr wrap="none"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CA">
                  <a:latin typeface="+mn-lt"/>
                </a:endParaRPr>
              </a:p>
            </p:txBody>
          </p:sp>
        </p:grpSp>
      </p:grpSp>
      <p:sp>
        <p:nvSpPr>
          <p:cNvPr id="1027" name="Rectangle 75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3048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  <a:endParaRPr lang="en-CA"/>
          </a:p>
        </p:txBody>
      </p:sp>
      <p:sp>
        <p:nvSpPr>
          <p:cNvPr id="1028" name="Rectangle 76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19050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CA"/>
          </a:p>
        </p:txBody>
      </p:sp>
      <p:sp>
        <p:nvSpPr>
          <p:cNvPr id="18509" name="Rectangle 7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6294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/>
            <a:ext uri="{91240B29-F687-4F45-9708-019B960494DF}"/>
            <a:ext uri="{AF507438-7753-43E0-B8FC-AC1667EBCBE1}"/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fontAlgn="auto" hangingPunct="0">
              <a:spcBef>
                <a:spcPts val="0"/>
              </a:spcBef>
              <a:spcAft>
                <a:spcPts val="0"/>
              </a:spcAft>
              <a:defRPr sz="1400" smtClean="0">
                <a:latin typeface="Comic Sans MS" pitchFamily="66" charset="0"/>
                <a:cs typeface="+mn-cs"/>
              </a:defRPr>
            </a:lvl1pPr>
          </a:lstStyle>
          <a:p>
            <a:pPr>
              <a:defRPr/>
            </a:pPr>
            <a:fld id="{1609DE7C-55B8-43A6-B360-B7F971DD2EB0}" type="datetimeFigureOut">
              <a:rPr lang="en-CA"/>
              <a:pPr>
                <a:defRPr/>
              </a:pPr>
              <a:t>2/25/15</a:t>
            </a:fld>
            <a:endParaRPr lang="en-CA"/>
          </a:p>
        </p:txBody>
      </p:sp>
      <p:sp>
        <p:nvSpPr>
          <p:cNvPr id="18510" name="Rectangle 7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/>
            <a:ext uri="{91240B29-F687-4F45-9708-019B960494DF}"/>
            <a:ext uri="{AF507438-7753-43E0-B8FC-AC1667EBCBE1}"/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0" fontAlgn="auto" hangingPunct="0">
              <a:spcBef>
                <a:spcPts val="0"/>
              </a:spcBef>
              <a:spcAft>
                <a:spcPts val="0"/>
              </a:spcAft>
              <a:defRPr sz="1400">
                <a:latin typeface="Comic Sans MS" pitchFamily="66" charset="0"/>
                <a:cs typeface="+mn-cs"/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18511" name="Rectangle 7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066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/>
            <a:ext uri="{91240B29-F687-4F45-9708-019B960494DF}"/>
            <a:ext uri="{AF507438-7753-43E0-B8FC-AC1667EBCBE1}"/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fontAlgn="auto" hangingPunct="0">
              <a:spcBef>
                <a:spcPts val="0"/>
              </a:spcBef>
              <a:spcAft>
                <a:spcPts val="0"/>
              </a:spcAft>
              <a:defRPr sz="1400" smtClean="0">
                <a:latin typeface="Comic Sans MS" pitchFamily="66" charset="0"/>
                <a:cs typeface="+mn-cs"/>
              </a:defRPr>
            </a:lvl1pPr>
          </a:lstStyle>
          <a:p>
            <a:pPr>
              <a:defRPr/>
            </a:pPr>
            <a:fld id="{73E5D76D-B38C-457E-AE50-3DF8078A4E76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1" r:id="rId2"/>
    <p:sldLayoutId id="2147483670" r:id="rId3"/>
    <p:sldLayoutId id="2147483669" r:id="rId4"/>
    <p:sldLayoutId id="2147483668" r:id="rId5"/>
    <p:sldLayoutId id="2147483667" r:id="rId6"/>
    <p:sldLayoutId id="2147483666" r:id="rId7"/>
    <p:sldLayoutId id="2147483665" r:id="rId8"/>
    <p:sldLayoutId id="2147483664" r:id="rId9"/>
    <p:sldLayoutId id="2147483663" r:id="rId10"/>
    <p:sldLayoutId id="214748366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ＭＳ Ｐゴシック" pitchFamily="84" charset="-128"/>
          <a:cs typeface="ＭＳ Ｐゴシック" pitchFamily="84" charset="-128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  <a:ea typeface="ＭＳ Ｐゴシック" pitchFamily="84" charset="-128"/>
          <a:cs typeface="ＭＳ Ｐゴシック" pitchFamily="84" charset="-128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  <a:ea typeface="ＭＳ Ｐゴシック" pitchFamily="84" charset="-128"/>
          <a:cs typeface="ＭＳ Ｐゴシック" pitchFamily="84" charset="-128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  <a:ea typeface="ＭＳ Ｐゴシック" pitchFamily="84" charset="-128"/>
          <a:cs typeface="ＭＳ Ｐゴシック" pitchFamily="84" charset="-128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  <a:ea typeface="ＭＳ Ｐゴシック" pitchFamily="84" charset="-128"/>
          <a:cs typeface="ＭＳ Ｐゴシック" pitchFamily="84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  <a:cs typeface="Tahoma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  <a:cs typeface="Tahoma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  <a:cs typeface="Tahoma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  <a:cs typeface="Tahoma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90000"/>
        <a:buChar char="•"/>
        <a:defRPr sz="3200">
          <a:solidFill>
            <a:schemeClr val="tx1"/>
          </a:solidFill>
          <a:latin typeface="+mn-lt"/>
          <a:ea typeface="ＭＳ Ｐゴシック" pitchFamily="84" charset="-128"/>
          <a:cs typeface="ＭＳ Ｐゴシック" pitchFamily="84" charset="-128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Char char="–"/>
        <a:defRPr sz="2800">
          <a:solidFill>
            <a:schemeClr val="tx1"/>
          </a:solidFill>
          <a:latin typeface="+mn-lt"/>
          <a:ea typeface="ＭＳ Ｐゴシック" pitchFamily="84" charset="-128"/>
          <a:cs typeface="ＭＳ Ｐゴシック" pitchFamily="84" charset="-128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400">
          <a:solidFill>
            <a:schemeClr val="tx1"/>
          </a:solidFill>
          <a:latin typeface="+mn-lt"/>
          <a:ea typeface="ＭＳ Ｐゴシック" pitchFamily="84" charset="-128"/>
          <a:cs typeface="ＭＳ Ｐゴシック" pitchFamily="84" charset="-128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–"/>
        <a:defRPr sz="2000">
          <a:solidFill>
            <a:schemeClr val="tx1"/>
          </a:solidFill>
          <a:latin typeface="+mn-lt"/>
          <a:ea typeface="ＭＳ Ｐゴシック" pitchFamily="84" charset="-128"/>
          <a:cs typeface="ＭＳ Ｐゴシック" pitchFamily="84" charset="-128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pitchFamily="84" charset="-128"/>
          <a:cs typeface="ＭＳ Ｐゴシック" pitchFamily="84" charset="-128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writing.utoronto.ca/advice/specific-types-of-writing/abstract" TargetMode="External"/><Relationship Id="rId3" Type="http://schemas.openxmlformats.org/officeDocument/2006/relationships/hyperlink" Target="http://writing2.richmond.edu/training/project/biology/abslit.html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CA" smtClean="0"/>
              <a:t>Planning &amp; Writing Laboratory Reports</a:t>
            </a:r>
          </a:p>
        </p:txBody>
      </p:sp>
      <p:sp>
        <p:nvSpPr>
          <p:cNvPr id="13314" name="Subtitle 2" descr="Rectangle: Click to edit Master text styles&#10;Second level&#10;Third level&#10;Fourth level&#10;Fifth level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CA" smtClean="0"/>
              <a:t>A Brief Review of the Scientific Method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Results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A summary of the observations from the lab.  </a:t>
            </a:r>
          </a:p>
          <a:p>
            <a:r>
              <a:rPr lang="en-US"/>
              <a:t>Graphs and tables need to be clear, easy to read and well labeled </a:t>
            </a:r>
          </a:p>
          <a:p>
            <a:r>
              <a:rPr lang="en-US"/>
              <a:t>All significant results need to be summarized in words.  </a:t>
            </a:r>
            <a:endParaRPr lang="en-CA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Discussion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>
          <a:xfrm>
            <a:off x="827088" y="1484313"/>
            <a:ext cx="7772400" cy="4114800"/>
          </a:xfrm>
        </p:spPr>
        <p:txBody>
          <a:bodyPr/>
          <a:lstStyle/>
          <a:p>
            <a:r>
              <a:rPr lang="en-US" sz="2400"/>
              <a:t>An analysis of your results, including error analysis. The discussion is the most important part of your report because you show your understanding of the experiment, beyond just completing it. </a:t>
            </a:r>
          </a:p>
          <a:p>
            <a:pPr lvl="1"/>
            <a:r>
              <a:rPr lang="en-US" sz="2000"/>
              <a:t>Compare expected results with those obtained (compare to your prediction). How can you account for differences (NOT human error – you are not incompetent</a:t>
            </a:r>
            <a:r>
              <a:rPr lang="en-US" sz="2000">
                <a:sym typeface="Wingdings" pitchFamily="84" charset="2"/>
              </a:rPr>
              <a:t></a:t>
            </a:r>
            <a:r>
              <a:rPr lang="en-US" sz="2000"/>
              <a:t>). Be specific. </a:t>
            </a:r>
            <a:endParaRPr lang="en-CA" sz="2000"/>
          </a:p>
          <a:p>
            <a:pPr lvl="1"/>
            <a:r>
              <a:rPr lang="en-US" sz="2000"/>
              <a:t>Analyze experimental error. Was it avoidable? What is a result of equipment? If there are flaws from the experimental design, how can the design be improved?</a:t>
            </a:r>
            <a:endParaRPr lang="en-CA" sz="2000"/>
          </a:p>
          <a:p>
            <a:pPr lvl="1"/>
            <a:r>
              <a:rPr lang="en-US" sz="2000"/>
              <a:t>Explain your results in terms of theoretical issues. </a:t>
            </a:r>
            <a:endParaRPr lang="en-CA" sz="2000"/>
          </a:p>
          <a:p>
            <a:pPr lvl="1"/>
            <a:r>
              <a:rPr lang="en-US" sz="2000"/>
              <a:t>Relate results to your purpose.</a:t>
            </a:r>
            <a:endParaRPr lang="en-CA" sz="2000"/>
          </a:p>
          <a:p>
            <a:pPr lvl="1"/>
            <a:r>
              <a:rPr lang="en-US" sz="2000"/>
              <a:t>Compare your results to similar investigations. Compare to classmates and discuss anomalies. </a:t>
            </a:r>
            <a:endParaRPr lang="en-CA" sz="2000"/>
          </a:p>
          <a:p>
            <a:endParaRPr lang="en-CA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Conclusion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Summarize the results of the experiment, keeping in mind the purpose and hypothesis. </a:t>
            </a:r>
            <a:endParaRPr lang="en-CA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Your Task Today: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>
          <a:xfrm>
            <a:off x="827088" y="1628775"/>
            <a:ext cx="7772400" cy="4608513"/>
          </a:xfrm>
        </p:spPr>
        <p:txBody>
          <a:bodyPr/>
          <a:lstStyle/>
          <a:p>
            <a:pPr marL="514350" indent="-514350">
              <a:buFont typeface="Tahoma" pitchFamily="84" charset="0"/>
              <a:buAutoNum type="arabicPeriod"/>
            </a:pPr>
            <a:r>
              <a:rPr lang="en-CA" sz="2400" smtClean="0"/>
              <a:t>Choose 2 other classmates to work with (groups of 3)</a:t>
            </a:r>
          </a:p>
          <a:p>
            <a:pPr marL="514350" indent="-514350">
              <a:buFont typeface="Tahoma" pitchFamily="84" charset="0"/>
              <a:buAutoNum type="arabicPeriod"/>
            </a:pPr>
            <a:r>
              <a:rPr lang="en-CA" sz="2400" smtClean="0"/>
              <a:t>Decide on 1 factor you would be interested in testing to determine if it affects Mung Bean growth (you may wish to do some research)</a:t>
            </a:r>
          </a:p>
          <a:p>
            <a:pPr marL="514350" indent="-514350">
              <a:buFont typeface="Tahoma" pitchFamily="84" charset="0"/>
              <a:buAutoNum type="arabicPeriod"/>
            </a:pPr>
            <a:r>
              <a:rPr lang="en-CA" sz="2400" smtClean="0"/>
              <a:t>Complete the following for approval by me:</a:t>
            </a:r>
            <a:endParaRPr lang="en-CA" sz="2400"/>
          </a:p>
          <a:p>
            <a:pPr marL="914400" lvl="1" indent="-514350"/>
            <a:r>
              <a:rPr lang="en-CA" sz="2400" smtClean="0"/>
              <a:t>Purpose</a:t>
            </a:r>
          </a:p>
          <a:p>
            <a:pPr marL="914400" lvl="1" indent="-514350"/>
            <a:r>
              <a:rPr lang="en-CA" sz="2400" smtClean="0"/>
              <a:t>Hypothesis</a:t>
            </a:r>
          </a:p>
          <a:p>
            <a:pPr marL="914400" lvl="1" indent="-514350"/>
            <a:r>
              <a:rPr lang="en-CA" sz="2400" smtClean="0"/>
              <a:t>Materials Needed (including quantities)</a:t>
            </a:r>
          </a:p>
          <a:p>
            <a:pPr marL="914400" lvl="1" indent="-514350"/>
            <a:r>
              <a:rPr lang="en-CA" sz="2400" smtClean="0"/>
              <a:t>Procedure (numbered list is okay for now)</a:t>
            </a:r>
          </a:p>
          <a:p>
            <a:pPr marL="914400" lvl="1" indent="-514350"/>
            <a:r>
              <a:rPr lang="en-CA" sz="2400" smtClean="0"/>
              <a:t>Observation table to record data</a:t>
            </a:r>
          </a:p>
          <a:p>
            <a:pPr marL="914400" lvl="1" indent="-514350">
              <a:buFont typeface="Tahoma" pitchFamily="84" charset="0"/>
              <a:buAutoNum type="arabicPeriod"/>
            </a:pPr>
            <a:endParaRPr lang="en-CA" sz="2400" smtClean="0"/>
          </a:p>
          <a:p>
            <a:pPr marL="914400" lvl="1" indent="-514350">
              <a:buFont typeface="Tahoma" pitchFamily="84" charset="0"/>
              <a:buAutoNum type="arabicPeriod"/>
            </a:pPr>
            <a:endParaRPr lang="en-CA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More Details: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>
          <a:xfrm>
            <a:off x="827088" y="1844675"/>
            <a:ext cx="7772400" cy="4114800"/>
          </a:xfrm>
        </p:spPr>
        <p:txBody>
          <a:bodyPr/>
          <a:lstStyle/>
          <a:p>
            <a:r>
              <a:rPr lang="en-CA" sz="2600" smtClean="0"/>
              <a:t>You will be setting up your experiment on Friday</a:t>
            </a:r>
          </a:p>
          <a:p>
            <a:r>
              <a:rPr lang="en-CA" sz="2600" smtClean="0"/>
              <a:t>You will be recording your observations each day next week for the first 10 minutes of class</a:t>
            </a:r>
          </a:p>
          <a:p>
            <a:r>
              <a:rPr lang="en-CA" sz="2600" smtClean="0"/>
              <a:t>You will then look at your observations and decide on your key findings, significance of your results and major conclusions (may have to do some research)</a:t>
            </a:r>
          </a:p>
          <a:p>
            <a:r>
              <a:rPr lang="en-CA" sz="2600" smtClean="0"/>
              <a:t>You will submit only the Abstract (individually) to earn an Inquiry Mark (Due Friday, March 13</a:t>
            </a:r>
            <a:r>
              <a:rPr lang="en-CA" sz="2600" baseline="30000" smtClean="0"/>
              <a:t>th</a:t>
            </a:r>
            <a:r>
              <a:rPr lang="en-CA" sz="2600" smtClean="0"/>
              <a:t>) </a:t>
            </a:r>
          </a:p>
          <a:p>
            <a:endParaRPr lang="en-CA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Even More Information About Abstracts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>
          <a:xfrm>
            <a:off x="827088" y="1700213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en-CA" dirty="0" smtClean="0">
                <a:ea typeface="+mn-ea"/>
                <a:cs typeface="+mn-cs"/>
              </a:rPr>
              <a:t>See the following website for more information on how to write Abstracts:</a:t>
            </a:r>
          </a:p>
          <a:p>
            <a:pPr marL="0" indent="0">
              <a:buFontTx/>
              <a:buNone/>
              <a:defRPr/>
            </a:pPr>
            <a:r>
              <a:rPr lang="en-CA" dirty="0" smtClean="0">
                <a:ea typeface="+mn-ea"/>
                <a:cs typeface="+mn-cs"/>
                <a:hlinkClick r:id="rId2"/>
              </a:rPr>
              <a:t>http://www.writing.utoronto.ca/advice/specific-types-of-writing/abstract</a:t>
            </a:r>
            <a:endParaRPr lang="en-CA" dirty="0" smtClean="0">
              <a:ea typeface="+mn-ea"/>
              <a:cs typeface="+mn-cs"/>
            </a:endParaRPr>
          </a:p>
          <a:p>
            <a:pPr>
              <a:defRPr/>
            </a:pPr>
            <a:r>
              <a:rPr lang="en-CA" dirty="0" smtClean="0">
                <a:ea typeface="+mn-ea"/>
                <a:cs typeface="+mn-cs"/>
              </a:rPr>
              <a:t>See the following website for 2 examples of Abstracts – one is good and the other needs improvement:</a:t>
            </a:r>
          </a:p>
          <a:p>
            <a:pPr marL="0" indent="0">
              <a:buFontTx/>
              <a:buNone/>
              <a:defRPr/>
            </a:pPr>
            <a:r>
              <a:rPr lang="en-CA" dirty="0" smtClean="0">
                <a:ea typeface="+mn-ea"/>
                <a:cs typeface="+mn-cs"/>
                <a:hlinkClick r:id="rId3"/>
              </a:rPr>
              <a:t>http://writing2.richmond.edu/training/project/biology/abslit.html</a:t>
            </a:r>
            <a:endParaRPr lang="en-CA" dirty="0" smtClean="0">
              <a:ea typeface="+mn-ea"/>
              <a:cs typeface="+mn-cs"/>
            </a:endParaRPr>
          </a:p>
          <a:p>
            <a:pPr>
              <a:defRPr/>
            </a:pPr>
            <a:endParaRPr lang="en-CA" dirty="0"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The Scientific Method</a:t>
            </a:r>
          </a:p>
        </p:txBody>
      </p:sp>
      <p:pic>
        <p:nvPicPr>
          <p:cNvPr id="14338" name="Picture 1" descr="Overview of the Scientific Method"/>
          <p:cNvPicPr>
            <a:picLocks noGrp="1" noChangeAspect="1" noChangeArrowheads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>
          <a:xfrm>
            <a:off x="2124075" y="1628775"/>
            <a:ext cx="4857750" cy="4670425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The Scientific Method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>
          <a:xfrm>
            <a:off x="827088" y="1628775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en-CA" sz="2400" b="1" dirty="0" smtClean="0">
                <a:ea typeface="+mn-ea"/>
                <a:cs typeface="+mn-cs"/>
              </a:rPr>
              <a:t>Ask a Question:</a:t>
            </a:r>
            <a:r>
              <a:rPr lang="en-CA" sz="2400" dirty="0" smtClean="0">
                <a:ea typeface="+mn-ea"/>
                <a:cs typeface="+mn-cs"/>
              </a:rPr>
              <a:t> The scientific method starts when you ask a question about something that you observe: How, What, When, Who, Which, Why, or Where?</a:t>
            </a:r>
          </a:p>
          <a:p>
            <a:pPr marL="0" indent="0">
              <a:buFontTx/>
              <a:buNone/>
              <a:defRPr/>
            </a:pPr>
            <a:endParaRPr lang="en-CA" sz="2400" dirty="0" smtClean="0">
              <a:ea typeface="+mn-ea"/>
              <a:cs typeface="+mn-cs"/>
            </a:endParaRPr>
          </a:p>
          <a:p>
            <a:pPr>
              <a:defRPr/>
            </a:pPr>
            <a:r>
              <a:rPr lang="en-CA" sz="2400" b="1" dirty="0" smtClean="0">
                <a:ea typeface="+mn-ea"/>
                <a:cs typeface="+mn-cs"/>
              </a:rPr>
              <a:t>Do Background Research:</a:t>
            </a:r>
            <a:r>
              <a:rPr lang="en-CA" sz="2400" dirty="0" smtClean="0">
                <a:ea typeface="+mn-ea"/>
                <a:cs typeface="+mn-cs"/>
              </a:rPr>
              <a:t> Rather than starting from scratch in putting together a plan for answering your question, you want to be a savvy scientist using library and Internet research to help you find the best way to do things and ensure that you don't repeat mistakes from the past.</a:t>
            </a:r>
          </a:p>
          <a:p>
            <a:pPr marL="0" indent="0">
              <a:buFontTx/>
              <a:buNone/>
              <a:defRPr/>
            </a:pPr>
            <a:endParaRPr lang="en-CA" sz="2000" dirty="0" smtClean="0">
              <a:ea typeface="+mn-ea"/>
              <a:cs typeface="+mn-cs"/>
            </a:endParaRPr>
          </a:p>
          <a:p>
            <a:pPr>
              <a:defRPr/>
            </a:pPr>
            <a:endParaRPr lang="en-CA" dirty="0"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The Scientific Method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>
          <a:xfrm>
            <a:off x="827088" y="1773238"/>
            <a:ext cx="7772400" cy="4114800"/>
          </a:xfrm>
        </p:spPr>
        <p:txBody>
          <a:bodyPr/>
          <a:lstStyle/>
          <a:p>
            <a:pPr>
              <a:defRPr/>
            </a:pPr>
            <a:r>
              <a:rPr lang="en-CA" sz="2400" b="1" dirty="0" smtClean="0">
                <a:ea typeface="+mn-ea"/>
                <a:cs typeface="+mn-cs"/>
              </a:rPr>
              <a:t>Construct a Hypothesis: </a:t>
            </a:r>
            <a:r>
              <a:rPr lang="en-CA" sz="2400" dirty="0" smtClean="0">
                <a:ea typeface="+mn-ea"/>
                <a:cs typeface="+mn-cs"/>
              </a:rPr>
              <a:t>A hypothesis is an anticipated experimental outcome in the form:</a:t>
            </a:r>
            <a:br>
              <a:rPr lang="en-CA" sz="2400" dirty="0" smtClean="0">
                <a:ea typeface="+mn-ea"/>
                <a:cs typeface="+mn-cs"/>
              </a:rPr>
            </a:br>
            <a:r>
              <a:rPr lang="en-CA" sz="2400" dirty="0" smtClean="0">
                <a:ea typeface="+mn-ea"/>
                <a:cs typeface="+mn-cs"/>
              </a:rPr>
              <a:t>"If _____</a:t>
            </a:r>
            <a:r>
              <a:rPr lang="en-CA" sz="2400" i="1" dirty="0" smtClean="0">
                <a:ea typeface="+mn-ea"/>
                <a:cs typeface="+mn-cs"/>
              </a:rPr>
              <a:t>[explain the experiment]</a:t>
            </a:r>
            <a:r>
              <a:rPr lang="en-CA" sz="2400" dirty="0" smtClean="0">
                <a:ea typeface="+mn-ea"/>
                <a:cs typeface="+mn-cs"/>
              </a:rPr>
              <a:t> _____, then _____</a:t>
            </a:r>
            <a:r>
              <a:rPr lang="en-CA" sz="2400" i="1" dirty="0" smtClean="0">
                <a:ea typeface="+mn-ea"/>
                <a:cs typeface="+mn-cs"/>
              </a:rPr>
              <a:t>[this]</a:t>
            </a:r>
            <a:r>
              <a:rPr lang="en-CA" sz="2400" dirty="0" smtClean="0">
                <a:ea typeface="+mn-ea"/>
                <a:cs typeface="+mn-cs"/>
              </a:rPr>
              <a:t> will happen __________ [</a:t>
            </a:r>
            <a:r>
              <a:rPr lang="en-CA" sz="2400" i="1" dirty="0" smtClean="0">
                <a:ea typeface="+mn-ea"/>
                <a:cs typeface="+mn-cs"/>
              </a:rPr>
              <a:t>because</a:t>
            </a:r>
            <a:r>
              <a:rPr lang="en-CA" sz="2400" dirty="0" smtClean="0">
                <a:ea typeface="+mn-ea"/>
                <a:cs typeface="+mn-cs"/>
              </a:rPr>
              <a:t>]." </a:t>
            </a:r>
          </a:p>
          <a:p>
            <a:pPr marL="0" indent="0">
              <a:buFontTx/>
              <a:buNone/>
              <a:defRPr/>
            </a:pPr>
            <a:endParaRPr lang="en-CA" sz="2400" b="1" dirty="0" smtClean="0">
              <a:ea typeface="+mn-ea"/>
              <a:cs typeface="+mn-cs"/>
            </a:endParaRPr>
          </a:p>
          <a:p>
            <a:pPr>
              <a:defRPr/>
            </a:pPr>
            <a:r>
              <a:rPr lang="en-CA" sz="2400" b="1" dirty="0" smtClean="0">
                <a:ea typeface="+mn-ea"/>
                <a:cs typeface="+mn-cs"/>
              </a:rPr>
              <a:t>Test Your Hypothesis by Doing an Experiment:</a:t>
            </a:r>
            <a:r>
              <a:rPr lang="en-CA" sz="2400" dirty="0" smtClean="0">
                <a:ea typeface="+mn-ea"/>
                <a:cs typeface="+mn-cs"/>
              </a:rPr>
              <a:t> Your experiment tests whether your hypothesis is true or false. It is important for your experiment to be a fair test. You conduct a fair test by making sure that you change only one variable at a time while keeping all other conditions the same.</a:t>
            </a:r>
          </a:p>
          <a:p>
            <a:pPr>
              <a:defRPr/>
            </a:pPr>
            <a:endParaRPr lang="en-CA" sz="2000" dirty="0" smtClean="0">
              <a:ea typeface="+mn-ea"/>
              <a:cs typeface="+mn-cs"/>
            </a:endParaRPr>
          </a:p>
          <a:p>
            <a:pPr>
              <a:defRPr/>
            </a:pPr>
            <a:endParaRPr lang="en-CA" dirty="0"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The Scientific Method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>
          <a:xfrm>
            <a:off x="827088" y="1700213"/>
            <a:ext cx="7772400" cy="4114800"/>
          </a:xfrm>
        </p:spPr>
        <p:txBody>
          <a:bodyPr/>
          <a:lstStyle/>
          <a:p>
            <a:r>
              <a:rPr lang="en-CA" sz="2400" b="1" smtClean="0"/>
              <a:t>Analyze Your Data and Draw a Conclusion:</a:t>
            </a:r>
            <a:r>
              <a:rPr lang="en-CA" sz="2400" smtClean="0"/>
              <a:t> During the course of your experiment, you collect your measurements and when complete, analyze them to see if your hypothesis is supported or rejected.</a:t>
            </a:r>
          </a:p>
          <a:p>
            <a:endParaRPr lang="en-CA" sz="2400" smtClean="0"/>
          </a:p>
          <a:p>
            <a:r>
              <a:rPr lang="en-CA" sz="2400" b="1" smtClean="0"/>
              <a:t>Communicate Your Results:</a:t>
            </a:r>
            <a:r>
              <a:rPr lang="en-CA" sz="2400" smtClean="0"/>
              <a:t> To complete your experiment you will communicate your results to others in a final report. Professional scientists do almost exactly the same thing by publishing their final report in a scientific journal or by presenting their results on a poster at a scientific meeting.</a:t>
            </a:r>
          </a:p>
          <a:p>
            <a:endParaRPr lang="en-CA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Laboratory Reports Include: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>
          <a:xfrm>
            <a:off x="827088" y="1700213"/>
            <a:ext cx="8054975" cy="4114800"/>
          </a:xfrm>
        </p:spPr>
        <p:txBody>
          <a:bodyPr/>
          <a:lstStyle/>
          <a:p>
            <a:r>
              <a:rPr lang="en-CA" smtClean="0"/>
              <a:t>Title Page </a:t>
            </a:r>
            <a:r>
              <a:rPr lang="en-CA" sz="1800" smtClean="0"/>
              <a:t>(Title of the Experiment, Lab Partners, Author &amp; Date)</a:t>
            </a:r>
          </a:p>
          <a:p>
            <a:r>
              <a:rPr lang="en-CA" smtClean="0"/>
              <a:t>Abstract</a:t>
            </a:r>
          </a:p>
          <a:p>
            <a:r>
              <a:rPr lang="en-CA" smtClean="0"/>
              <a:t>Introduction</a:t>
            </a:r>
          </a:p>
          <a:p>
            <a:r>
              <a:rPr lang="en-CA" smtClean="0"/>
              <a:t>Materials &amp; Methods</a:t>
            </a:r>
          </a:p>
          <a:p>
            <a:r>
              <a:rPr lang="en-CA" smtClean="0"/>
              <a:t>Results</a:t>
            </a:r>
          </a:p>
          <a:p>
            <a:r>
              <a:rPr lang="en-CA" smtClean="0"/>
              <a:t>Discussion</a:t>
            </a:r>
          </a:p>
          <a:p>
            <a:r>
              <a:rPr lang="en-CA" smtClean="0"/>
              <a:t>Conclusion</a:t>
            </a:r>
          </a:p>
          <a:p>
            <a:r>
              <a:rPr lang="en-CA" smtClean="0"/>
              <a:t>References </a:t>
            </a:r>
            <a:r>
              <a:rPr lang="en-CA" sz="2400" smtClean="0"/>
              <a:t>(APA Format with in-text citations)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Abstract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>
          <a:xfrm>
            <a:off x="827088" y="1628775"/>
            <a:ext cx="7772400" cy="4114800"/>
          </a:xfrm>
        </p:spPr>
        <p:txBody>
          <a:bodyPr/>
          <a:lstStyle/>
          <a:p>
            <a:r>
              <a:rPr lang="en-US" sz="2800"/>
              <a:t>A short paragraph summarizing the lab including the:</a:t>
            </a:r>
          </a:p>
          <a:p>
            <a:pPr lvl="1"/>
            <a:r>
              <a:rPr lang="en-US" sz="2400"/>
              <a:t>Purpose</a:t>
            </a:r>
          </a:p>
          <a:p>
            <a:pPr lvl="1"/>
            <a:r>
              <a:rPr lang="en-US" sz="2400"/>
              <a:t>Method used</a:t>
            </a:r>
          </a:p>
          <a:p>
            <a:pPr lvl="1"/>
            <a:r>
              <a:rPr lang="en-US" sz="2400"/>
              <a:t>Key findings</a:t>
            </a:r>
          </a:p>
          <a:p>
            <a:pPr lvl="1"/>
            <a:r>
              <a:rPr lang="en-US" sz="2400"/>
              <a:t>Significance </a:t>
            </a:r>
          </a:p>
          <a:p>
            <a:pPr lvl="1"/>
            <a:r>
              <a:rPr lang="en-US" sz="2400"/>
              <a:t>Major conclusions </a:t>
            </a:r>
          </a:p>
          <a:p>
            <a:r>
              <a:rPr lang="en-US" sz="2800"/>
              <a:t>Allows readers to decide whether they need to read your entire report</a:t>
            </a:r>
          </a:p>
          <a:p>
            <a:r>
              <a:rPr lang="en-US" sz="2800"/>
              <a:t>One paragraph of 100 – 200 words</a:t>
            </a:r>
            <a:endParaRPr lang="en-CA" sz="2800"/>
          </a:p>
          <a:p>
            <a:endParaRPr lang="en-CA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Introduction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>
          <a:xfrm>
            <a:off x="827088" y="1628775"/>
            <a:ext cx="7772400" cy="4114800"/>
          </a:xfrm>
        </p:spPr>
        <p:txBody>
          <a:bodyPr/>
          <a:lstStyle/>
          <a:p>
            <a:r>
              <a:rPr lang="en-US" smtClean="0"/>
              <a:t>Includes relevant background information – use your textbook to help you!</a:t>
            </a:r>
          </a:p>
          <a:p>
            <a:r>
              <a:rPr lang="en-US" smtClean="0"/>
              <a:t>States the purpose of the experiment </a:t>
            </a:r>
          </a:p>
          <a:p>
            <a:r>
              <a:rPr lang="en-US" smtClean="0"/>
              <a:t>States the hypothesis, the anticipated experimental outcome, and the scientific reasoning for this. (i.e.  if...then...because...), including both an independent and a dependent variable.</a:t>
            </a:r>
            <a:endParaRPr lang="en-CA" smtClean="0"/>
          </a:p>
          <a:p>
            <a:endParaRPr lang="en-CA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Materials &amp; Methods</a:t>
            </a:r>
          </a:p>
        </p:txBody>
      </p:sp>
      <p:sp>
        <p:nvSpPr>
          <p:cNvPr id="3" name="Content Placeholder 2" descr="Rectangle: Click to edit Master text styles&#10;Second level&#10;Third level&#10;Fourth level&#10;Fifth level"/>
          <p:cNvSpPr>
            <a:spLocks noGrp="1"/>
          </p:cNvSpPr>
          <p:nvPr>
            <p:ph idx="1"/>
          </p:nvPr>
        </p:nvSpPr>
        <p:spPr>
          <a:xfrm>
            <a:off x="827088" y="1700213"/>
            <a:ext cx="7772400" cy="4114800"/>
          </a:xfrm>
        </p:spPr>
        <p:txBody>
          <a:bodyPr/>
          <a:lstStyle/>
          <a:p>
            <a:r>
              <a:rPr lang="en-US" smtClean="0"/>
              <a:t>A step by step description of the procedure followed during the experiment, describing the equipment and materials used-in their specific quantities.</a:t>
            </a:r>
            <a:endParaRPr lang="en-CA" smtClean="0"/>
          </a:p>
          <a:p>
            <a:r>
              <a:rPr lang="en-US" smtClean="0"/>
              <a:t>Written using a clear paragraph structure</a:t>
            </a:r>
          </a:p>
          <a:p>
            <a:r>
              <a:rPr lang="en-US" smtClean="0"/>
              <a:t>All safety procedures should be included.</a:t>
            </a:r>
            <a:endParaRPr lang="en-CA" smtClean="0"/>
          </a:p>
          <a:p>
            <a:endParaRPr lang="en-CA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Blueprint design template">
  <a:themeElements>
    <a:clrScheme name="Office Theme 2">
      <a:dk1>
        <a:srgbClr val="40458C"/>
      </a:dk1>
      <a:lt1>
        <a:srgbClr val="FFFFFF"/>
      </a:lt1>
      <a:dk2>
        <a:srgbClr val="9900CC"/>
      </a:dk2>
      <a:lt2>
        <a:srgbClr val="1B285F"/>
      </a:lt2>
      <a:accent1>
        <a:srgbClr val="ECD882"/>
      </a:accent1>
      <a:accent2>
        <a:srgbClr val="B2B2B2"/>
      </a:accent2>
      <a:accent3>
        <a:srgbClr val="FFFFFF"/>
      </a:accent3>
      <a:accent4>
        <a:srgbClr val="353A77"/>
      </a:accent4>
      <a:accent5>
        <a:srgbClr val="F4E9C1"/>
      </a:accent5>
      <a:accent6>
        <a:srgbClr val="A1A1A1"/>
      </a:accent6>
      <a:hlink>
        <a:srgbClr val="6F89F7"/>
      </a:hlink>
      <a:folHlink>
        <a:srgbClr val="CFDBFD"/>
      </a:folHlink>
    </a:clrScheme>
    <a:fontScheme name="Office Theme">
      <a:majorFont>
        <a:latin typeface="Tahoma"/>
        <a:ea typeface=""/>
        <a:cs typeface="Tahoma"/>
      </a:majorFont>
      <a:minorFont>
        <a:latin typeface="Tahoma"/>
        <a:ea typeface=""/>
        <a:cs typeface="Taho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="" xmlns:a="http://schemas.openxmlformats.org/drawingml/2006/main"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CA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="" xmlns:a="http://schemas.openxmlformats.org/drawingml/2006/main"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CA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40458C"/>
        </a:dk2>
        <a:lt2>
          <a:srgbClr val="FFFFCC"/>
        </a:lt2>
        <a:accent1>
          <a:srgbClr val="8D8DB3"/>
        </a:accent1>
        <a:accent2>
          <a:srgbClr val="B2B2B2"/>
        </a:accent2>
        <a:accent3>
          <a:srgbClr val="AFB0C5"/>
        </a:accent3>
        <a:accent4>
          <a:srgbClr val="DADADA"/>
        </a:accent4>
        <a:accent5>
          <a:srgbClr val="C5C5D6"/>
        </a:accent5>
        <a:accent6>
          <a:srgbClr val="A1A1A1"/>
        </a:accent6>
        <a:hlink>
          <a:srgbClr val="6F89F7"/>
        </a:hlink>
        <a:folHlink>
          <a:srgbClr val="4F56A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2">
        <a:dk1>
          <a:srgbClr val="40458C"/>
        </a:dk1>
        <a:lt1>
          <a:srgbClr val="FFFFFF"/>
        </a:lt1>
        <a:dk2>
          <a:srgbClr val="9900CC"/>
        </a:dk2>
        <a:lt2>
          <a:srgbClr val="1B285F"/>
        </a:lt2>
        <a:accent1>
          <a:srgbClr val="ECD882"/>
        </a:accent1>
        <a:accent2>
          <a:srgbClr val="B2B2B2"/>
        </a:accent2>
        <a:accent3>
          <a:srgbClr val="FFFFFF"/>
        </a:accent3>
        <a:accent4>
          <a:srgbClr val="353A77"/>
        </a:accent4>
        <a:accent5>
          <a:srgbClr val="F4E9C1"/>
        </a:accent5>
        <a:accent6>
          <a:srgbClr val="A1A1A1"/>
        </a:accent6>
        <a:hlink>
          <a:srgbClr val="6F89F7"/>
        </a:hlink>
        <a:folHlink>
          <a:srgbClr val="CFDBF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FF"/>
        </a:lt1>
        <a:dk2>
          <a:srgbClr val="4D4D4D"/>
        </a:dk2>
        <a:lt2>
          <a:srgbClr val="333333"/>
        </a:lt2>
        <a:accent1>
          <a:srgbClr val="969696"/>
        </a:accent1>
        <a:accent2>
          <a:srgbClr val="EAEAEA"/>
        </a:accent2>
        <a:accent3>
          <a:srgbClr val="FFFFFF"/>
        </a:accent3>
        <a:accent4>
          <a:srgbClr val="000000"/>
        </a:accent4>
        <a:accent5>
          <a:srgbClr val="C9C9C9"/>
        </a:accent5>
        <a:accent6>
          <a:srgbClr val="D4D4D4"/>
        </a:accent6>
        <a:hlink>
          <a:srgbClr val="777777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3366"/>
        </a:dk2>
        <a:lt2>
          <a:srgbClr val="CCFFCC"/>
        </a:lt2>
        <a:accent1>
          <a:srgbClr val="006699"/>
        </a:accent1>
        <a:accent2>
          <a:srgbClr val="009999"/>
        </a:accent2>
        <a:accent3>
          <a:srgbClr val="AAADB8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99CC"/>
        </a:hlink>
        <a:folHlink>
          <a:srgbClr val="00458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4A48"/>
        </a:dk2>
        <a:lt2>
          <a:srgbClr val="33CCCC"/>
        </a:lt2>
        <a:accent1>
          <a:srgbClr val="006699"/>
        </a:accent1>
        <a:accent2>
          <a:srgbClr val="009999"/>
        </a:accent2>
        <a:accent3>
          <a:srgbClr val="AAB1B1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CC99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333300"/>
        </a:dk2>
        <a:lt2>
          <a:srgbClr val="FFFFCC"/>
        </a:lt2>
        <a:accent1>
          <a:srgbClr val="CC9900"/>
        </a:accent1>
        <a:accent2>
          <a:srgbClr val="CC6600"/>
        </a:accent2>
        <a:accent3>
          <a:srgbClr val="ADADAA"/>
        </a:accent3>
        <a:accent4>
          <a:srgbClr val="DADADA"/>
        </a:accent4>
        <a:accent5>
          <a:srgbClr val="E2CAAA"/>
        </a:accent5>
        <a:accent6>
          <a:srgbClr val="B95C00"/>
        </a:accent6>
        <a:hlink>
          <a:srgbClr val="808000"/>
        </a:hlink>
        <a:folHlink>
          <a:srgbClr val="525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3D62"/>
        </a:dk1>
        <a:lt1>
          <a:srgbClr val="E3F0F9"/>
        </a:lt1>
        <a:dk2>
          <a:srgbClr val="006699"/>
        </a:dk2>
        <a:lt2>
          <a:srgbClr val="000000"/>
        </a:lt2>
        <a:accent1>
          <a:srgbClr val="9AC0EA"/>
        </a:accent1>
        <a:accent2>
          <a:srgbClr val="80C3C8"/>
        </a:accent2>
        <a:accent3>
          <a:srgbClr val="EFF6FB"/>
        </a:accent3>
        <a:accent4>
          <a:srgbClr val="003353"/>
        </a:accent4>
        <a:accent5>
          <a:srgbClr val="CADCF3"/>
        </a:accent5>
        <a:accent6>
          <a:srgbClr val="73B0B5"/>
        </a:accent6>
        <a:hlink>
          <a:srgbClr val="81ABCB"/>
        </a:hlink>
        <a:folHlink>
          <a:srgbClr val="FFFF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8">
        <a:dk1>
          <a:srgbClr val="003D62"/>
        </a:dk1>
        <a:lt1>
          <a:srgbClr val="FFFFFF"/>
        </a:lt1>
        <a:dk2>
          <a:srgbClr val="006699"/>
        </a:dk2>
        <a:lt2>
          <a:srgbClr val="000000"/>
        </a:lt2>
        <a:accent1>
          <a:srgbClr val="9AC0EA"/>
        </a:accent1>
        <a:accent2>
          <a:srgbClr val="80C3C8"/>
        </a:accent2>
        <a:accent3>
          <a:srgbClr val="FFFFFF"/>
        </a:accent3>
        <a:accent4>
          <a:srgbClr val="003353"/>
        </a:accent4>
        <a:accent5>
          <a:srgbClr val="CADCF3"/>
        </a:accent5>
        <a:accent6>
          <a:srgbClr val="73B0B5"/>
        </a:accent6>
        <a:hlink>
          <a:srgbClr val="81ABCB"/>
        </a:hlink>
        <a:folHlink>
          <a:srgbClr val="B6CBD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9">
        <a:dk1>
          <a:srgbClr val="333300"/>
        </a:dk1>
        <a:lt1>
          <a:srgbClr val="FFFFFF"/>
        </a:lt1>
        <a:dk2>
          <a:srgbClr val="663300"/>
        </a:dk2>
        <a:lt2>
          <a:srgbClr val="000000"/>
        </a:lt2>
        <a:accent1>
          <a:srgbClr val="DDC6A7"/>
        </a:accent1>
        <a:accent2>
          <a:srgbClr val="D9C167"/>
        </a:accent2>
        <a:accent3>
          <a:srgbClr val="FFFFFF"/>
        </a:accent3>
        <a:accent4>
          <a:srgbClr val="2A2A00"/>
        </a:accent4>
        <a:accent5>
          <a:srgbClr val="EBDFD0"/>
        </a:accent5>
        <a:accent6>
          <a:srgbClr val="C4AF5D"/>
        </a:accent6>
        <a:hlink>
          <a:srgbClr val="8A7A66"/>
        </a:hlink>
        <a:folHlink>
          <a:srgbClr val="C0AE9E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47</TotalTime>
  <Words>726</Words>
  <Application>Microsoft Office PowerPoint</Application>
  <PresentationFormat>On-screen Show (4:3)</PresentationFormat>
  <Paragraphs>73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2" baseType="lpstr">
      <vt:lpstr>Tahoma</vt:lpstr>
      <vt:lpstr>ＭＳ Ｐゴシック</vt:lpstr>
      <vt:lpstr>Arial</vt:lpstr>
      <vt:lpstr>Calibri</vt:lpstr>
      <vt:lpstr>Comic Sans MS</vt:lpstr>
      <vt:lpstr>Wingdings</vt:lpstr>
      <vt:lpstr>Blueprint design template</vt:lpstr>
      <vt:lpstr>Planning &amp; Writing Laboratory Reports</vt:lpstr>
      <vt:lpstr>The Scientific Method</vt:lpstr>
      <vt:lpstr>The Scientific Method</vt:lpstr>
      <vt:lpstr>The Scientific Method</vt:lpstr>
      <vt:lpstr>The Scientific Method</vt:lpstr>
      <vt:lpstr>Laboratory Reports Include:</vt:lpstr>
      <vt:lpstr>Abstract</vt:lpstr>
      <vt:lpstr>Introduction</vt:lpstr>
      <vt:lpstr>Materials &amp; Methods</vt:lpstr>
      <vt:lpstr>Results</vt:lpstr>
      <vt:lpstr>Discussion</vt:lpstr>
      <vt:lpstr>Conclusion</vt:lpstr>
      <vt:lpstr>Your Task Today:</vt:lpstr>
      <vt:lpstr>More Details:</vt:lpstr>
      <vt:lpstr>Even More Information About Abstracts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Planning &amp; Writing Laboratory Reports</dc:title>
  <dc:creator>Kelsey</dc:creator>
  <cp:lastModifiedBy>rubina khan</cp:lastModifiedBy>
  <cp:revision>9</cp:revision>
  <dcterms:created xsi:type="dcterms:W3CDTF">2013-09-25T00:16:08Z</dcterms:created>
  <dcterms:modified xsi:type="dcterms:W3CDTF">2015-02-25T10:44:43Z</dcterms:modified>
</cp:coreProperties>
</file>

<file path=docProps/thumbnail.jpeg>
</file>